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21"/>
  </p:notesMasterIdLst>
  <p:sldIdLst>
    <p:sldId id="257" r:id="rId5"/>
    <p:sldId id="261" r:id="rId6"/>
    <p:sldId id="286" r:id="rId7"/>
    <p:sldId id="287" r:id="rId8"/>
    <p:sldId id="290" r:id="rId9"/>
    <p:sldId id="289" r:id="rId10"/>
    <p:sldId id="291" r:id="rId11"/>
    <p:sldId id="292" r:id="rId12"/>
    <p:sldId id="293" r:id="rId13"/>
    <p:sldId id="294" r:id="rId14"/>
    <p:sldId id="295" r:id="rId15"/>
    <p:sldId id="296" r:id="rId16"/>
    <p:sldId id="297" r:id="rId17"/>
    <p:sldId id="298" r:id="rId18"/>
    <p:sldId id="299"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387" autoAdjust="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North" userId="52e2d7fe0a4c5456" providerId="LiveId" clId="{E748ACEA-EE0D-43D3-BA48-7BFA95FC9BCF}"/>
    <pc:docChg chg="delSld">
      <pc:chgData name="Sally North" userId="52e2d7fe0a4c5456" providerId="LiveId" clId="{E748ACEA-EE0D-43D3-BA48-7BFA95FC9BCF}" dt="2021-04-09T14:41:13.774" v="1" actId="47"/>
      <pc:docMkLst>
        <pc:docMk/>
      </pc:docMkLst>
      <pc:sldChg chg="del">
        <pc:chgData name="Sally North" userId="52e2d7fe0a4c5456" providerId="LiveId" clId="{E748ACEA-EE0D-43D3-BA48-7BFA95FC9BCF}" dt="2021-04-09T14:41:02.111" v="0" actId="47"/>
        <pc:sldMkLst>
          <pc:docMk/>
          <pc:sldMk cId="3110626934" sldId="262"/>
        </pc:sldMkLst>
      </pc:sldChg>
      <pc:sldChg chg="del">
        <pc:chgData name="Sally North" userId="52e2d7fe0a4c5456" providerId="LiveId" clId="{E748ACEA-EE0D-43D3-BA48-7BFA95FC9BCF}" dt="2021-04-09T14:41:02.111" v="0" actId="47"/>
        <pc:sldMkLst>
          <pc:docMk/>
          <pc:sldMk cId="3788351639" sldId="263"/>
        </pc:sldMkLst>
      </pc:sldChg>
      <pc:sldChg chg="del">
        <pc:chgData name="Sally North" userId="52e2d7fe0a4c5456" providerId="LiveId" clId="{E748ACEA-EE0D-43D3-BA48-7BFA95FC9BCF}" dt="2021-04-09T14:41:02.111" v="0" actId="47"/>
        <pc:sldMkLst>
          <pc:docMk/>
          <pc:sldMk cId="761134644" sldId="264"/>
        </pc:sldMkLst>
      </pc:sldChg>
      <pc:sldChg chg="del">
        <pc:chgData name="Sally North" userId="52e2d7fe0a4c5456" providerId="LiveId" clId="{E748ACEA-EE0D-43D3-BA48-7BFA95FC9BCF}" dt="2021-04-09T14:41:02.111" v="0" actId="47"/>
        <pc:sldMkLst>
          <pc:docMk/>
          <pc:sldMk cId="3180016673" sldId="265"/>
        </pc:sldMkLst>
      </pc:sldChg>
      <pc:sldChg chg="del">
        <pc:chgData name="Sally North" userId="52e2d7fe0a4c5456" providerId="LiveId" clId="{E748ACEA-EE0D-43D3-BA48-7BFA95FC9BCF}" dt="2021-04-09T14:41:02.111" v="0" actId="47"/>
        <pc:sldMkLst>
          <pc:docMk/>
          <pc:sldMk cId="319455814" sldId="266"/>
        </pc:sldMkLst>
      </pc:sldChg>
      <pc:sldChg chg="del">
        <pc:chgData name="Sally North" userId="52e2d7fe0a4c5456" providerId="LiveId" clId="{E748ACEA-EE0D-43D3-BA48-7BFA95FC9BCF}" dt="2021-04-09T14:41:02.111" v="0" actId="47"/>
        <pc:sldMkLst>
          <pc:docMk/>
          <pc:sldMk cId="50757276" sldId="267"/>
        </pc:sldMkLst>
      </pc:sldChg>
      <pc:sldChg chg="del">
        <pc:chgData name="Sally North" userId="52e2d7fe0a4c5456" providerId="LiveId" clId="{E748ACEA-EE0D-43D3-BA48-7BFA95FC9BCF}" dt="2021-04-09T14:41:02.111" v="0" actId="47"/>
        <pc:sldMkLst>
          <pc:docMk/>
          <pc:sldMk cId="3421650936" sldId="268"/>
        </pc:sldMkLst>
      </pc:sldChg>
      <pc:sldChg chg="del">
        <pc:chgData name="Sally North" userId="52e2d7fe0a4c5456" providerId="LiveId" clId="{E748ACEA-EE0D-43D3-BA48-7BFA95FC9BCF}" dt="2021-04-09T14:41:02.111" v="0" actId="47"/>
        <pc:sldMkLst>
          <pc:docMk/>
          <pc:sldMk cId="737066346" sldId="269"/>
        </pc:sldMkLst>
      </pc:sldChg>
      <pc:sldChg chg="del">
        <pc:chgData name="Sally North" userId="52e2d7fe0a4c5456" providerId="LiveId" clId="{E748ACEA-EE0D-43D3-BA48-7BFA95FC9BCF}" dt="2021-04-09T14:41:02.111" v="0" actId="47"/>
        <pc:sldMkLst>
          <pc:docMk/>
          <pc:sldMk cId="673060798" sldId="270"/>
        </pc:sldMkLst>
      </pc:sldChg>
      <pc:sldChg chg="del">
        <pc:chgData name="Sally North" userId="52e2d7fe0a4c5456" providerId="LiveId" clId="{E748ACEA-EE0D-43D3-BA48-7BFA95FC9BCF}" dt="2021-04-09T14:41:02.111" v="0" actId="47"/>
        <pc:sldMkLst>
          <pc:docMk/>
          <pc:sldMk cId="679324127" sldId="271"/>
        </pc:sldMkLst>
      </pc:sldChg>
      <pc:sldChg chg="del">
        <pc:chgData name="Sally North" userId="52e2d7fe0a4c5456" providerId="LiveId" clId="{E748ACEA-EE0D-43D3-BA48-7BFA95FC9BCF}" dt="2021-04-09T14:41:02.111" v="0" actId="47"/>
        <pc:sldMkLst>
          <pc:docMk/>
          <pc:sldMk cId="3523231640" sldId="272"/>
        </pc:sldMkLst>
      </pc:sldChg>
      <pc:sldChg chg="del">
        <pc:chgData name="Sally North" userId="52e2d7fe0a4c5456" providerId="LiveId" clId="{E748ACEA-EE0D-43D3-BA48-7BFA95FC9BCF}" dt="2021-04-09T14:41:02.111" v="0" actId="47"/>
        <pc:sldMkLst>
          <pc:docMk/>
          <pc:sldMk cId="1277620888" sldId="273"/>
        </pc:sldMkLst>
      </pc:sldChg>
      <pc:sldChg chg="del">
        <pc:chgData name="Sally North" userId="52e2d7fe0a4c5456" providerId="LiveId" clId="{E748ACEA-EE0D-43D3-BA48-7BFA95FC9BCF}" dt="2021-04-09T14:41:02.111" v="0" actId="47"/>
        <pc:sldMkLst>
          <pc:docMk/>
          <pc:sldMk cId="2747125377" sldId="274"/>
        </pc:sldMkLst>
      </pc:sldChg>
      <pc:sldChg chg="del">
        <pc:chgData name="Sally North" userId="52e2d7fe0a4c5456" providerId="LiveId" clId="{E748ACEA-EE0D-43D3-BA48-7BFA95FC9BCF}" dt="2021-04-09T14:41:02.111" v="0" actId="47"/>
        <pc:sldMkLst>
          <pc:docMk/>
          <pc:sldMk cId="3052076691" sldId="275"/>
        </pc:sldMkLst>
      </pc:sldChg>
      <pc:sldChg chg="del">
        <pc:chgData name="Sally North" userId="52e2d7fe0a4c5456" providerId="LiveId" clId="{E748ACEA-EE0D-43D3-BA48-7BFA95FC9BCF}" dt="2021-04-09T14:41:02.111" v="0" actId="47"/>
        <pc:sldMkLst>
          <pc:docMk/>
          <pc:sldMk cId="4258564515" sldId="276"/>
        </pc:sldMkLst>
      </pc:sldChg>
      <pc:sldChg chg="del">
        <pc:chgData name="Sally North" userId="52e2d7fe0a4c5456" providerId="LiveId" clId="{E748ACEA-EE0D-43D3-BA48-7BFA95FC9BCF}" dt="2021-04-09T14:41:02.111" v="0" actId="47"/>
        <pc:sldMkLst>
          <pc:docMk/>
          <pc:sldMk cId="2234287798" sldId="277"/>
        </pc:sldMkLst>
      </pc:sldChg>
      <pc:sldChg chg="del">
        <pc:chgData name="Sally North" userId="52e2d7fe0a4c5456" providerId="LiveId" clId="{E748ACEA-EE0D-43D3-BA48-7BFA95FC9BCF}" dt="2021-04-09T14:41:02.111" v="0" actId="47"/>
        <pc:sldMkLst>
          <pc:docMk/>
          <pc:sldMk cId="1412061647" sldId="278"/>
        </pc:sldMkLst>
      </pc:sldChg>
      <pc:sldChg chg="del">
        <pc:chgData name="Sally North" userId="52e2d7fe0a4c5456" providerId="LiveId" clId="{E748ACEA-EE0D-43D3-BA48-7BFA95FC9BCF}" dt="2021-04-09T14:41:02.111" v="0" actId="47"/>
        <pc:sldMkLst>
          <pc:docMk/>
          <pc:sldMk cId="207251046" sldId="279"/>
        </pc:sldMkLst>
      </pc:sldChg>
      <pc:sldChg chg="del">
        <pc:chgData name="Sally North" userId="52e2d7fe0a4c5456" providerId="LiveId" clId="{E748ACEA-EE0D-43D3-BA48-7BFA95FC9BCF}" dt="2021-04-09T14:41:02.111" v="0" actId="47"/>
        <pc:sldMkLst>
          <pc:docMk/>
          <pc:sldMk cId="4083320279" sldId="280"/>
        </pc:sldMkLst>
      </pc:sldChg>
      <pc:sldChg chg="del">
        <pc:chgData name="Sally North" userId="52e2d7fe0a4c5456" providerId="LiveId" clId="{E748ACEA-EE0D-43D3-BA48-7BFA95FC9BCF}" dt="2021-04-09T14:41:02.111" v="0" actId="47"/>
        <pc:sldMkLst>
          <pc:docMk/>
          <pc:sldMk cId="4042555618" sldId="281"/>
        </pc:sldMkLst>
      </pc:sldChg>
      <pc:sldChg chg="del">
        <pc:chgData name="Sally North" userId="52e2d7fe0a4c5456" providerId="LiveId" clId="{E748ACEA-EE0D-43D3-BA48-7BFA95FC9BCF}" dt="2021-04-09T14:41:02.111" v="0" actId="47"/>
        <pc:sldMkLst>
          <pc:docMk/>
          <pc:sldMk cId="3323586288" sldId="282"/>
        </pc:sldMkLst>
      </pc:sldChg>
      <pc:sldChg chg="del">
        <pc:chgData name="Sally North" userId="52e2d7fe0a4c5456" providerId="LiveId" clId="{E748ACEA-EE0D-43D3-BA48-7BFA95FC9BCF}" dt="2021-04-09T14:41:02.111" v="0" actId="47"/>
        <pc:sldMkLst>
          <pc:docMk/>
          <pc:sldMk cId="318850134" sldId="283"/>
        </pc:sldMkLst>
      </pc:sldChg>
      <pc:sldChg chg="del">
        <pc:chgData name="Sally North" userId="52e2d7fe0a4c5456" providerId="LiveId" clId="{E748ACEA-EE0D-43D3-BA48-7BFA95FC9BCF}" dt="2021-04-09T14:41:02.111" v="0" actId="47"/>
        <pc:sldMkLst>
          <pc:docMk/>
          <pc:sldMk cId="2441534812" sldId="285"/>
        </pc:sldMkLst>
      </pc:sldChg>
      <pc:sldChg chg="del">
        <pc:chgData name="Sally North" userId="52e2d7fe0a4c5456" providerId="LiveId" clId="{E748ACEA-EE0D-43D3-BA48-7BFA95FC9BCF}" dt="2021-04-09T14:41:13.774" v="1" actId="47"/>
        <pc:sldMkLst>
          <pc:docMk/>
          <pc:sldMk cId="4082867018" sldId="301"/>
        </pc:sldMkLst>
      </pc:sldChg>
      <pc:sldChg chg="del">
        <pc:chgData name="Sally North" userId="52e2d7fe0a4c5456" providerId="LiveId" clId="{E748ACEA-EE0D-43D3-BA48-7BFA95FC9BCF}" dt="2021-04-09T14:41:13.774" v="1" actId="47"/>
        <pc:sldMkLst>
          <pc:docMk/>
          <pc:sldMk cId="3667073053" sldId="302"/>
        </pc:sldMkLst>
      </pc:sldChg>
      <pc:sldChg chg="del">
        <pc:chgData name="Sally North" userId="52e2d7fe0a4c5456" providerId="LiveId" clId="{E748ACEA-EE0D-43D3-BA48-7BFA95FC9BCF}" dt="2021-04-09T14:41:13.774" v="1" actId="47"/>
        <pc:sldMkLst>
          <pc:docMk/>
          <pc:sldMk cId="824799615" sldId="303"/>
        </pc:sldMkLst>
      </pc:sldChg>
      <pc:sldChg chg="del">
        <pc:chgData name="Sally North" userId="52e2d7fe0a4c5456" providerId="LiveId" clId="{E748ACEA-EE0D-43D3-BA48-7BFA95FC9BCF}" dt="2021-04-09T14:41:13.774" v="1" actId="47"/>
        <pc:sldMkLst>
          <pc:docMk/>
          <pc:sldMk cId="3017860830" sldId="304"/>
        </pc:sldMkLst>
      </pc:sldChg>
      <pc:sldChg chg="del">
        <pc:chgData name="Sally North" userId="52e2d7fe0a4c5456" providerId="LiveId" clId="{E748ACEA-EE0D-43D3-BA48-7BFA95FC9BCF}" dt="2021-04-09T14:41:13.774" v="1" actId="47"/>
        <pc:sldMkLst>
          <pc:docMk/>
          <pc:sldMk cId="3323368001" sldId="305"/>
        </pc:sldMkLst>
      </pc:sldChg>
      <pc:sldChg chg="del">
        <pc:chgData name="Sally North" userId="52e2d7fe0a4c5456" providerId="LiveId" clId="{E748ACEA-EE0D-43D3-BA48-7BFA95FC9BCF}" dt="2021-04-09T14:41:13.774" v="1" actId="47"/>
        <pc:sldMkLst>
          <pc:docMk/>
          <pc:sldMk cId="2691005875" sldId="306"/>
        </pc:sldMkLst>
      </pc:sldChg>
      <pc:sldChg chg="del">
        <pc:chgData name="Sally North" userId="52e2d7fe0a4c5456" providerId="LiveId" clId="{E748ACEA-EE0D-43D3-BA48-7BFA95FC9BCF}" dt="2021-04-09T14:41:13.774" v="1" actId="47"/>
        <pc:sldMkLst>
          <pc:docMk/>
          <pc:sldMk cId="3267672151" sldId="307"/>
        </pc:sldMkLst>
      </pc:sldChg>
      <pc:sldChg chg="del">
        <pc:chgData name="Sally North" userId="52e2d7fe0a4c5456" providerId="LiveId" clId="{E748ACEA-EE0D-43D3-BA48-7BFA95FC9BCF}" dt="2021-04-09T14:41:13.774" v="1" actId="47"/>
        <pc:sldMkLst>
          <pc:docMk/>
          <pc:sldMk cId="510098685" sldId="308"/>
        </pc:sldMkLst>
      </pc:sldChg>
      <pc:sldChg chg="del">
        <pc:chgData name="Sally North" userId="52e2d7fe0a4c5456" providerId="LiveId" clId="{E748ACEA-EE0D-43D3-BA48-7BFA95FC9BCF}" dt="2021-04-09T14:41:13.774" v="1" actId="47"/>
        <pc:sldMkLst>
          <pc:docMk/>
          <pc:sldMk cId="3390097740" sldId="309"/>
        </pc:sldMkLst>
      </pc:sldChg>
      <pc:sldChg chg="del">
        <pc:chgData name="Sally North" userId="52e2d7fe0a4c5456" providerId="LiveId" clId="{E748ACEA-EE0D-43D3-BA48-7BFA95FC9BCF}" dt="2021-04-09T14:41:13.774" v="1" actId="47"/>
        <pc:sldMkLst>
          <pc:docMk/>
          <pc:sldMk cId="3303968471" sldId="310"/>
        </pc:sldMkLst>
      </pc:sldChg>
      <pc:sldChg chg="del">
        <pc:chgData name="Sally North" userId="52e2d7fe0a4c5456" providerId="LiveId" clId="{E748ACEA-EE0D-43D3-BA48-7BFA95FC9BCF}" dt="2021-04-09T14:41:13.774" v="1" actId="47"/>
        <pc:sldMkLst>
          <pc:docMk/>
          <pc:sldMk cId="1847677192" sldId="311"/>
        </pc:sldMkLst>
      </pc:sldChg>
      <pc:sldChg chg="del">
        <pc:chgData name="Sally North" userId="52e2d7fe0a4c5456" providerId="LiveId" clId="{E748ACEA-EE0D-43D3-BA48-7BFA95FC9BCF}" dt="2021-04-09T14:41:13.774" v="1" actId="47"/>
        <pc:sldMkLst>
          <pc:docMk/>
          <pc:sldMk cId="3318688451" sldId="312"/>
        </pc:sldMkLst>
      </pc:sldChg>
      <pc:sldChg chg="del">
        <pc:chgData name="Sally North" userId="52e2d7fe0a4c5456" providerId="LiveId" clId="{E748ACEA-EE0D-43D3-BA48-7BFA95FC9BCF}" dt="2021-04-09T14:41:13.774" v="1" actId="47"/>
        <pc:sldMkLst>
          <pc:docMk/>
          <pc:sldMk cId="1082797352" sldId="313"/>
        </pc:sldMkLst>
      </pc:sldChg>
      <pc:sldChg chg="del">
        <pc:chgData name="Sally North" userId="52e2d7fe0a4c5456" providerId="LiveId" clId="{E748ACEA-EE0D-43D3-BA48-7BFA95FC9BCF}" dt="2021-04-09T14:41:13.774" v="1" actId="47"/>
        <pc:sldMkLst>
          <pc:docMk/>
          <pc:sldMk cId="1234430658" sldId="314"/>
        </pc:sldMkLst>
      </pc:sldChg>
      <pc:sldChg chg="del">
        <pc:chgData name="Sally North" userId="52e2d7fe0a4c5456" providerId="LiveId" clId="{E748ACEA-EE0D-43D3-BA48-7BFA95FC9BCF}" dt="2021-04-09T14:41:13.774" v="1" actId="47"/>
        <pc:sldMkLst>
          <pc:docMk/>
          <pc:sldMk cId="936137862" sldId="315"/>
        </pc:sldMkLst>
      </pc:sldChg>
      <pc:sldChg chg="del">
        <pc:chgData name="Sally North" userId="52e2d7fe0a4c5456" providerId="LiveId" clId="{E748ACEA-EE0D-43D3-BA48-7BFA95FC9BCF}" dt="2021-04-09T14:41:13.774" v="1" actId="47"/>
        <pc:sldMkLst>
          <pc:docMk/>
          <pc:sldMk cId="3851017874" sldId="316"/>
        </pc:sldMkLst>
      </pc:sldChg>
      <pc:sldChg chg="del">
        <pc:chgData name="Sally North" userId="52e2d7fe0a4c5456" providerId="LiveId" clId="{E748ACEA-EE0D-43D3-BA48-7BFA95FC9BCF}" dt="2021-04-09T14:41:13.774" v="1" actId="47"/>
        <pc:sldMkLst>
          <pc:docMk/>
          <pc:sldMk cId="425280509" sldId="317"/>
        </pc:sldMkLst>
      </pc:sldChg>
      <pc:sldChg chg="del">
        <pc:chgData name="Sally North" userId="52e2d7fe0a4c5456" providerId="LiveId" clId="{E748ACEA-EE0D-43D3-BA48-7BFA95FC9BCF}" dt="2021-04-09T14:41:13.774" v="1" actId="47"/>
        <pc:sldMkLst>
          <pc:docMk/>
          <pc:sldMk cId="2855575225" sldId="318"/>
        </pc:sldMkLst>
      </pc:sldChg>
      <pc:sldChg chg="del">
        <pc:chgData name="Sally North" userId="52e2d7fe0a4c5456" providerId="LiveId" clId="{E748ACEA-EE0D-43D3-BA48-7BFA95FC9BCF}" dt="2021-04-09T14:41:13.774" v="1" actId="47"/>
        <pc:sldMkLst>
          <pc:docMk/>
          <pc:sldMk cId="1738943784" sldId="319"/>
        </pc:sldMkLst>
      </pc:sldChg>
      <pc:sldChg chg="del">
        <pc:chgData name="Sally North" userId="52e2d7fe0a4c5456" providerId="LiveId" clId="{E748ACEA-EE0D-43D3-BA48-7BFA95FC9BCF}" dt="2021-04-09T14:41:13.774" v="1" actId="47"/>
        <pc:sldMkLst>
          <pc:docMk/>
          <pc:sldMk cId="2461097148" sldId="320"/>
        </pc:sldMkLst>
      </pc:sldChg>
      <pc:sldChg chg="del">
        <pc:chgData name="Sally North" userId="52e2d7fe0a4c5456" providerId="LiveId" clId="{E748ACEA-EE0D-43D3-BA48-7BFA95FC9BCF}" dt="2021-04-09T14:41:13.774" v="1" actId="47"/>
        <pc:sldMkLst>
          <pc:docMk/>
          <pc:sldMk cId="3991393115" sldId="321"/>
        </pc:sldMkLst>
      </pc:sldChg>
      <pc:sldChg chg="del">
        <pc:chgData name="Sally North" userId="52e2d7fe0a4c5456" providerId="LiveId" clId="{E748ACEA-EE0D-43D3-BA48-7BFA95FC9BCF}" dt="2021-04-09T14:41:13.774" v="1" actId="47"/>
        <pc:sldMkLst>
          <pc:docMk/>
          <pc:sldMk cId="3835991803" sldId="322"/>
        </pc:sldMkLst>
      </pc:sldChg>
      <pc:sldChg chg="del">
        <pc:chgData name="Sally North" userId="52e2d7fe0a4c5456" providerId="LiveId" clId="{E748ACEA-EE0D-43D3-BA48-7BFA95FC9BCF}" dt="2021-04-09T14:41:13.774" v="1" actId="47"/>
        <pc:sldMkLst>
          <pc:docMk/>
          <pc:sldMk cId="2820348374" sldId="323"/>
        </pc:sldMkLst>
      </pc:sldChg>
      <pc:sldChg chg="del">
        <pc:chgData name="Sally North" userId="52e2d7fe0a4c5456" providerId="LiveId" clId="{E748ACEA-EE0D-43D3-BA48-7BFA95FC9BCF}" dt="2021-04-09T14:41:13.774" v="1" actId="47"/>
        <pc:sldMkLst>
          <pc:docMk/>
          <pc:sldMk cId="1323835501" sldId="324"/>
        </pc:sldMkLst>
      </pc:sldChg>
      <pc:sldChg chg="del">
        <pc:chgData name="Sally North" userId="52e2d7fe0a4c5456" providerId="LiveId" clId="{E748ACEA-EE0D-43D3-BA48-7BFA95FC9BCF}" dt="2021-04-09T14:41:13.774" v="1" actId="47"/>
        <pc:sldMkLst>
          <pc:docMk/>
          <pc:sldMk cId="3709424529" sldId="325"/>
        </pc:sldMkLst>
      </pc:sldChg>
      <pc:sldChg chg="del">
        <pc:chgData name="Sally North" userId="52e2d7fe0a4c5456" providerId="LiveId" clId="{E748ACEA-EE0D-43D3-BA48-7BFA95FC9BCF}" dt="2021-04-09T14:41:13.774" v="1" actId="47"/>
        <pc:sldMkLst>
          <pc:docMk/>
          <pc:sldMk cId="109164189" sldId="326"/>
        </pc:sldMkLst>
      </pc:sldChg>
      <pc:sldChg chg="del">
        <pc:chgData name="Sally North" userId="52e2d7fe0a4c5456" providerId="LiveId" clId="{E748ACEA-EE0D-43D3-BA48-7BFA95FC9BCF}" dt="2021-04-09T14:41:13.774" v="1" actId="47"/>
        <pc:sldMkLst>
          <pc:docMk/>
          <pc:sldMk cId="3394841945" sldId="327"/>
        </pc:sldMkLst>
      </pc:sldChg>
      <pc:sldChg chg="del">
        <pc:chgData name="Sally North" userId="52e2d7fe0a4c5456" providerId="LiveId" clId="{E748ACEA-EE0D-43D3-BA48-7BFA95FC9BCF}" dt="2021-04-09T14:41:13.774" v="1" actId="47"/>
        <pc:sldMkLst>
          <pc:docMk/>
          <pc:sldMk cId="1004566940" sldId="328"/>
        </pc:sldMkLst>
      </pc:sldChg>
      <pc:sldChg chg="del">
        <pc:chgData name="Sally North" userId="52e2d7fe0a4c5456" providerId="LiveId" clId="{E748ACEA-EE0D-43D3-BA48-7BFA95FC9BCF}" dt="2021-04-09T14:41:13.774" v="1" actId="47"/>
        <pc:sldMkLst>
          <pc:docMk/>
          <pc:sldMk cId="2476966367" sldId="329"/>
        </pc:sldMkLst>
      </pc:sldChg>
      <pc:sldChg chg="del">
        <pc:chgData name="Sally North" userId="52e2d7fe0a4c5456" providerId="LiveId" clId="{E748ACEA-EE0D-43D3-BA48-7BFA95FC9BCF}" dt="2021-04-09T14:41:13.774" v="1" actId="47"/>
        <pc:sldMkLst>
          <pc:docMk/>
          <pc:sldMk cId="3783224924" sldId="330"/>
        </pc:sldMkLst>
      </pc:sldChg>
      <pc:sldChg chg="del">
        <pc:chgData name="Sally North" userId="52e2d7fe0a4c5456" providerId="LiveId" clId="{E748ACEA-EE0D-43D3-BA48-7BFA95FC9BCF}" dt="2021-04-09T14:41:13.774" v="1" actId="47"/>
        <pc:sldMkLst>
          <pc:docMk/>
          <pc:sldMk cId="2540666768" sldId="331"/>
        </pc:sldMkLst>
      </pc:sldChg>
      <pc:sldChg chg="del">
        <pc:chgData name="Sally North" userId="52e2d7fe0a4c5456" providerId="LiveId" clId="{E748ACEA-EE0D-43D3-BA48-7BFA95FC9BCF}" dt="2021-04-09T14:41:13.774" v="1" actId="47"/>
        <pc:sldMkLst>
          <pc:docMk/>
          <pc:sldMk cId="3061329837" sldId="332"/>
        </pc:sldMkLst>
      </pc:sldChg>
      <pc:sldChg chg="del">
        <pc:chgData name="Sally North" userId="52e2d7fe0a4c5456" providerId="LiveId" clId="{E748ACEA-EE0D-43D3-BA48-7BFA95FC9BCF}" dt="2021-04-09T14:41:13.774" v="1" actId="47"/>
        <pc:sldMkLst>
          <pc:docMk/>
          <pc:sldMk cId="97360719" sldId="333"/>
        </pc:sldMkLst>
      </pc:sldChg>
      <pc:sldChg chg="del">
        <pc:chgData name="Sally North" userId="52e2d7fe0a4c5456" providerId="LiveId" clId="{E748ACEA-EE0D-43D3-BA48-7BFA95FC9BCF}" dt="2021-04-09T14:41:13.774" v="1" actId="47"/>
        <pc:sldMkLst>
          <pc:docMk/>
          <pc:sldMk cId="2604218856" sldId="334"/>
        </pc:sldMkLst>
      </pc:sldChg>
      <pc:sldChg chg="del">
        <pc:chgData name="Sally North" userId="52e2d7fe0a4c5456" providerId="LiveId" clId="{E748ACEA-EE0D-43D3-BA48-7BFA95FC9BCF}" dt="2021-04-09T14:41:13.774" v="1" actId="47"/>
        <pc:sldMkLst>
          <pc:docMk/>
          <pc:sldMk cId="3466182541" sldId="335"/>
        </pc:sldMkLst>
      </pc:sldChg>
      <pc:sldChg chg="del">
        <pc:chgData name="Sally North" userId="52e2d7fe0a4c5456" providerId="LiveId" clId="{E748ACEA-EE0D-43D3-BA48-7BFA95FC9BCF}" dt="2021-04-09T14:41:13.774" v="1" actId="47"/>
        <pc:sldMkLst>
          <pc:docMk/>
          <pc:sldMk cId="2491089381" sldId="336"/>
        </pc:sldMkLst>
      </pc:sldChg>
      <pc:sldChg chg="del">
        <pc:chgData name="Sally North" userId="52e2d7fe0a4c5456" providerId="LiveId" clId="{E748ACEA-EE0D-43D3-BA48-7BFA95FC9BCF}" dt="2021-04-09T14:41:13.774" v="1" actId="47"/>
        <pc:sldMkLst>
          <pc:docMk/>
          <pc:sldMk cId="882428728" sldId="337"/>
        </pc:sldMkLst>
      </pc:sldChg>
      <pc:sldChg chg="del">
        <pc:chgData name="Sally North" userId="52e2d7fe0a4c5456" providerId="LiveId" clId="{E748ACEA-EE0D-43D3-BA48-7BFA95FC9BCF}" dt="2021-04-09T14:41:13.774" v="1" actId="47"/>
        <pc:sldMkLst>
          <pc:docMk/>
          <pc:sldMk cId="1747552027" sldId="338"/>
        </pc:sldMkLst>
      </pc:sldChg>
      <pc:sldChg chg="del">
        <pc:chgData name="Sally North" userId="52e2d7fe0a4c5456" providerId="LiveId" clId="{E748ACEA-EE0D-43D3-BA48-7BFA95FC9BCF}" dt="2021-04-09T14:41:13.774" v="1" actId="47"/>
        <pc:sldMkLst>
          <pc:docMk/>
          <pc:sldMk cId="3647823856" sldId="339"/>
        </pc:sldMkLst>
      </pc:sldChg>
      <pc:sldChg chg="del">
        <pc:chgData name="Sally North" userId="52e2d7fe0a4c5456" providerId="LiveId" clId="{E748ACEA-EE0D-43D3-BA48-7BFA95FC9BCF}" dt="2021-04-09T14:41:13.774" v="1" actId="47"/>
        <pc:sldMkLst>
          <pc:docMk/>
          <pc:sldMk cId="3747936892" sldId="340"/>
        </pc:sldMkLst>
      </pc:sldChg>
      <pc:sldChg chg="del">
        <pc:chgData name="Sally North" userId="52e2d7fe0a4c5456" providerId="LiveId" clId="{E748ACEA-EE0D-43D3-BA48-7BFA95FC9BCF}" dt="2021-04-09T14:41:13.774" v="1" actId="47"/>
        <pc:sldMkLst>
          <pc:docMk/>
          <pc:sldMk cId="1326376409" sldId="341"/>
        </pc:sldMkLst>
      </pc:sldChg>
      <pc:sldChg chg="del">
        <pc:chgData name="Sally North" userId="52e2d7fe0a4c5456" providerId="LiveId" clId="{E748ACEA-EE0D-43D3-BA48-7BFA95FC9BCF}" dt="2021-04-09T14:41:13.774" v="1" actId="47"/>
        <pc:sldMkLst>
          <pc:docMk/>
          <pc:sldMk cId="1868947846" sldId="342"/>
        </pc:sldMkLst>
      </pc:sldChg>
      <pc:sldChg chg="del">
        <pc:chgData name="Sally North" userId="52e2d7fe0a4c5456" providerId="LiveId" clId="{E748ACEA-EE0D-43D3-BA48-7BFA95FC9BCF}" dt="2021-04-09T14:41:13.774" v="1" actId="47"/>
        <pc:sldMkLst>
          <pc:docMk/>
          <pc:sldMk cId="2665512660" sldId="343"/>
        </pc:sldMkLst>
      </pc:sldChg>
      <pc:sldChg chg="del">
        <pc:chgData name="Sally North" userId="52e2d7fe0a4c5456" providerId="LiveId" clId="{E748ACEA-EE0D-43D3-BA48-7BFA95FC9BCF}" dt="2021-04-09T14:41:13.774" v="1" actId="47"/>
        <pc:sldMkLst>
          <pc:docMk/>
          <pc:sldMk cId="4169893527" sldId="344"/>
        </pc:sldMkLst>
      </pc:sldChg>
      <pc:sldChg chg="del">
        <pc:chgData name="Sally North" userId="52e2d7fe0a4c5456" providerId="LiveId" clId="{E748ACEA-EE0D-43D3-BA48-7BFA95FC9BCF}" dt="2021-04-09T14:41:13.774" v="1" actId="47"/>
        <pc:sldMkLst>
          <pc:docMk/>
          <pc:sldMk cId="680203518" sldId="345"/>
        </pc:sldMkLst>
      </pc:sldChg>
      <pc:sldChg chg="del">
        <pc:chgData name="Sally North" userId="52e2d7fe0a4c5456" providerId="LiveId" clId="{E748ACEA-EE0D-43D3-BA48-7BFA95FC9BCF}" dt="2021-04-09T14:41:13.774" v="1" actId="47"/>
        <pc:sldMkLst>
          <pc:docMk/>
          <pc:sldMk cId="1905562923" sldId="346"/>
        </pc:sldMkLst>
      </pc:sldChg>
      <pc:sldChg chg="del">
        <pc:chgData name="Sally North" userId="52e2d7fe0a4c5456" providerId="LiveId" clId="{E748ACEA-EE0D-43D3-BA48-7BFA95FC9BCF}" dt="2021-04-09T14:41:13.774" v="1" actId="47"/>
        <pc:sldMkLst>
          <pc:docMk/>
          <pc:sldMk cId="1971734892" sldId="347"/>
        </pc:sldMkLst>
      </pc:sldChg>
      <pc:sldChg chg="del">
        <pc:chgData name="Sally North" userId="52e2d7fe0a4c5456" providerId="LiveId" clId="{E748ACEA-EE0D-43D3-BA48-7BFA95FC9BCF}" dt="2021-04-09T14:41:13.774" v="1" actId="47"/>
        <pc:sldMkLst>
          <pc:docMk/>
          <pc:sldMk cId="1695285125" sldId="348"/>
        </pc:sldMkLst>
      </pc:sldChg>
      <pc:sldChg chg="del">
        <pc:chgData name="Sally North" userId="52e2d7fe0a4c5456" providerId="LiveId" clId="{E748ACEA-EE0D-43D3-BA48-7BFA95FC9BCF}" dt="2021-04-09T14:41:13.774" v="1" actId="47"/>
        <pc:sldMkLst>
          <pc:docMk/>
          <pc:sldMk cId="4106287960" sldId="349"/>
        </pc:sldMkLst>
      </pc:sldChg>
      <pc:sldChg chg="del">
        <pc:chgData name="Sally North" userId="52e2d7fe0a4c5456" providerId="LiveId" clId="{E748ACEA-EE0D-43D3-BA48-7BFA95FC9BCF}" dt="2021-04-09T14:41:13.774" v="1" actId="47"/>
        <pc:sldMkLst>
          <pc:docMk/>
          <pc:sldMk cId="1751832122" sldId="350"/>
        </pc:sldMkLst>
      </pc:sldChg>
      <pc:sldChg chg="del">
        <pc:chgData name="Sally North" userId="52e2d7fe0a4c5456" providerId="LiveId" clId="{E748ACEA-EE0D-43D3-BA48-7BFA95FC9BCF}" dt="2021-04-09T14:41:13.774" v="1" actId="47"/>
        <pc:sldMkLst>
          <pc:docMk/>
          <pc:sldMk cId="1252415488" sldId="351"/>
        </pc:sldMkLst>
      </pc:sldChg>
      <pc:sldChg chg="del">
        <pc:chgData name="Sally North" userId="52e2d7fe0a4c5456" providerId="LiveId" clId="{E748ACEA-EE0D-43D3-BA48-7BFA95FC9BCF}" dt="2021-04-09T14:41:13.774" v="1" actId="47"/>
        <pc:sldMkLst>
          <pc:docMk/>
          <pc:sldMk cId="3487011120" sldId="352"/>
        </pc:sldMkLst>
      </pc:sldChg>
      <pc:sldChg chg="del">
        <pc:chgData name="Sally North" userId="52e2d7fe0a4c5456" providerId="LiveId" clId="{E748ACEA-EE0D-43D3-BA48-7BFA95FC9BCF}" dt="2021-04-09T14:41:13.774" v="1" actId="47"/>
        <pc:sldMkLst>
          <pc:docMk/>
          <pc:sldMk cId="1545160438" sldId="353"/>
        </pc:sldMkLst>
      </pc:sldChg>
      <pc:sldChg chg="del">
        <pc:chgData name="Sally North" userId="52e2d7fe0a4c5456" providerId="LiveId" clId="{E748ACEA-EE0D-43D3-BA48-7BFA95FC9BCF}" dt="2021-04-09T14:41:13.774" v="1" actId="47"/>
        <pc:sldMkLst>
          <pc:docMk/>
          <pc:sldMk cId="4155998442" sldId="354"/>
        </pc:sldMkLst>
      </pc:sldChg>
      <pc:sldChg chg="del">
        <pc:chgData name="Sally North" userId="52e2d7fe0a4c5456" providerId="LiveId" clId="{E748ACEA-EE0D-43D3-BA48-7BFA95FC9BCF}" dt="2021-04-09T14:41:13.774" v="1" actId="47"/>
        <pc:sldMkLst>
          <pc:docMk/>
          <pc:sldMk cId="617335501" sldId="355"/>
        </pc:sldMkLst>
      </pc:sldChg>
      <pc:sldChg chg="del">
        <pc:chgData name="Sally North" userId="52e2d7fe0a4c5456" providerId="LiveId" clId="{E748ACEA-EE0D-43D3-BA48-7BFA95FC9BCF}" dt="2021-04-09T14:41:13.774" v="1" actId="47"/>
        <pc:sldMkLst>
          <pc:docMk/>
          <pc:sldMk cId="1918623475" sldId="356"/>
        </pc:sldMkLst>
      </pc:sldChg>
      <pc:sldChg chg="del">
        <pc:chgData name="Sally North" userId="52e2d7fe0a4c5456" providerId="LiveId" clId="{E748ACEA-EE0D-43D3-BA48-7BFA95FC9BCF}" dt="2021-04-09T14:41:13.774" v="1" actId="47"/>
        <pc:sldMkLst>
          <pc:docMk/>
          <pc:sldMk cId="3933794310" sldId="357"/>
        </pc:sldMkLst>
      </pc:sldChg>
      <pc:sldChg chg="del">
        <pc:chgData name="Sally North" userId="52e2d7fe0a4c5456" providerId="LiveId" clId="{E748ACEA-EE0D-43D3-BA48-7BFA95FC9BCF}" dt="2021-04-09T14:41:13.774" v="1" actId="47"/>
        <pc:sldMkLst>
          <pc:docMk/>
          <pc:sldMk cId="4017697969" sldId="358"/>
        </pc:sldMkLst>
      </pc:sldChg>
      <pc:sldChg chg="del">
        <pc:chgData name="Sally North" userId="52e2d7fe0a4c5456" providerId="LiveId" clId="{E748ACEA-EE0D-43D3-BA48-7BFA95FC9BCF}" dt="2021-04-09T14:41:13.774" v="1" actId="47"/>
        <pc:sldMkLst>
          <pc:docMk/>
          <pc:sldMk cId="1781514598" sldId="359"/>
        </pc:sldMkLst>
      </pc:sldChg>
      <pc:sldChg chg="del">
        <pc:chgData name="Sally North" userId="52e2d7fe0a4c5456" providerId="LiveId" clId="{E748ACEA-EE0D-43D3-BA48-7BFA95FC9BCF}" dt="2021-04-09T14:41:13.774" v="1" actId="47"/>
        <pc:sldMkLst>
          <pc:docMk/>
          <pc:sldMk cId="1345801163" sldId="360"/>
        </pc:sldMkLst>
      </pc:sldChg>
      <pc:sldChg chg="del">
        <pc:chgData name="Sally North" userId="52e2d7fe0a4c5456" providerId="LiveId" clId="{E748ACEA-EE0D-43D3-BA48-7BFA95FC9BCF}" dt="2021-04-09T14:41:13.774" v="1" actId="47"/>
        <pc:sldMkLst>
          <pc:docMk/>
          <pc:sldMk cId="4275636185" sldId="361"/>
        </pc:sldMkLst>
      </pc:sldChg>
      <pc:sldChg chg="del">
        <pc:chgData name="Sally North" userId="52e2d7fe0a4c5456" providerId="LiveId" clId="{E748ACEA-EE0D-43D3-BA48-7BFA95FC9BCF}" dt="2021-04-09T14:41:13.774" v="1" actId="47"/>
        <pc:sldMkLst>
          <pc:docMk/>
          <pc:sldMk cId="2520146267" sldId="362"/>
        </pc:sldMkLst>
      </pc:sldChg>
      <pc:sldChg chg="del">
        <pc:chgData name="Sally North" userId="52e2d7fe0a4c5456" providerId="LiveId" clId="{E748ACEA-EE0D-43D3-BA48-7BFA95FC9BCF}" dt="2021-04-09T14:41:13.774" v="1" actId="47"/>
        <pc:sldMkLst>
          <pc:docMk/>
          <pc:sldMk cId="2035727665" sldId="363"/>
        </pc:sldMkLst>
      </pc:sldChg>
      <pc:sldChg chg="del">
        <pc:chgData name="Sally North" userId="52e2d7fe0a4c5456" providerId="LiveId" clId="{E748ACEA-EE0D-43D3-BA48-7BFA95FC9BCF}" dt="2021-04-09T14:41:13.774" v="1" actId="47"/>
        <pc:sldMkLst>
          <pc:docMk/>
          <pc:sldMk cId="3631357473" sldId="364"/>
        </pc:sldMkLst>
      </pc:sldChg>
      <pc:sldChg chg="del">
        <pc:chgData name="Sally North" userId="52e2d7fe0a4c5456" providerId="LiveId" clId="{E748ACEA-EE0D-43D3-BA48-7BFA95FC9BCF}" dt="2021-04-09T14:41:13.774" v="1" actId="47"/>
        <pc:sldMkLst>
          <pc:docMk/>
          <pc:sldMk cId="2656979436" sldId="365"/>
        </pc:sldMkLst>
      </pc:sldChg>
      <pc:sldChg chg="del">
        <pc:chgData name="Sally North" userId="52e2d7fe0a4c5456" providerId="LiveId" clId="{E748ACEA-EE0D-43D3-BA48-7BFA95FC9BCF}" dt="2021-04-09T14:41:13.774" v="1" actId="47"/>
        <pc:sldMkLst>
          <pc:docMk/>
          <pc:sldMk cId="3264792023" sldId="366"/>
        </pc:sldMkLst>
      </pc:sldChg>
      <pc:sldChg chg="del">
        <pc:chgData name="Sally North" userId="52e2d7fe0a4c5456" providerId="LiveId" clId="{E748ACEA-EE0D-43D3-BA48-7BFA95FC9BCF}" dt="2021-04-09T14:41:13.774" v="1" actId="47"/>
        <pc:sldMkLst>
          <pc:docMk/>
          <pc:sldMk cId="2793884316" sldId="367"/>
        </pc:sldMkLst>
      </pc:sldChg>
      <pc:sldChg chg="del">
        <pc:chgData name="Sally North" userId="52e2d7fe0a4c5456" providerId="LiveId" clId="{E748ACEA-EE0D-43D3-BA48-7BFA95FC9BCF}" dt="2021-04-09T14:41:13.774" v="1" actId="47"/>
        <pc:sldMkLst>
          <pc:docMk/>
          <pc:sldMk cId="3456149291" sldId="368"/>
        </pc:sldMkLst>
      </pc:sldChg>
      <pc:sldChg chg="del">
        <pc:chgData name="Sally North" userId="52e2d7fe0a4c5456" providerId="LiveId" clId="{E748ACEA-EE0D-43D3-BA48-7BFA95FC9BCF}" dt="2021-04-09T14:41:13.774" v="1" actId="47"/>
        <pc:sldMkLst>
          <pc:docMk/>
          <pc:sldMk cId="2090150956" sldId="369"/>
        </pc:sldMkLst>
      </pc:sldChg>
      <pc:sldChg chg="del">
        <pc:chgData name="Sally North" userId="52e2d7fe0a4c5456" providerId="LiveId" clId="{E748ACEA-EE0D-43D3-BA48-7BFA95FC9BCF}" dt="2021-04-09T14:41:13.774" v="1" actId="47"/>
        <pc:sldMkLst>
          <pc:docMk/>
          <pc:sldMk cId="381258167" sldId="370"/>
        </pc:sldMkLst>
      </pc:sldChg>
      <pc:sldChg chg="del">
        <pc:chgData name="Sally North" userId="52e2d7fe0a4c5456" providerId="LiveId" clId="{E748ACEA-EE0D-43D3-BA48-7BFA95FC9BCF}" dt="2021-04-09T14:41:13.774" v="1" actId="47"/>
        <pc:sldMkLst>
          <pc:docMk/>
          <pc:sldMk cId="2691631837" sldId="371"/>
        </pc:sldMkLst>
      </pc:sldChg>
      <pc:sldChg chg="del">
        <pc:chgData name="Sally North" userId="52e2d7fe0a4c5456" providerId="LiveId" clId="{E748ACEA-EE0D-43D3-BA48-7BFA95FC9BCF}" dt="2021-04-09T14:41:13.774" v="1" actId="47"/>
        <pc:sldMkLst>
          <pc:docMk/>
          <pc:sldMk cId="4000107766" sldId="372"/>
        </pc:sldMkLst>
      </pc:sldChg>
      <pc:sldChg chg="del">
        <pc:chgData name="Sally North" userId="52e2d7fe0a4c5456" providerId="LiveId" clId="{E748ACEA-EE0D-43D3-BA48-7BFA95FC9BCF}" dt="2021-04-09T14:41:13.774" v="1" actId="47"/>
        <pc:sldMkLst>
          <pc:docMk/>
          <pc:sldMk cId="1113254860" sldId="373"/>
        </pc:sldMkLst>
      </pc:sldChg>
      <pc:sldChg chg="del">
        <pc:chgData name="Sally North" userId="52e2d7fe0a4c5456" providerId="LiveId" clId="{E748ACEA-EE0D-43D3-BA48-7BFA95FC9BCF}" dt="2021-04-09T14:41:13.774" v="1" actId="47"/>
        <pc:sldMkLst>
          <pc:docMk/>
          <pc:sldMk cId="1773349510" sldId="374"/>
        </pc:sldMkLst>
      </pc:sldChg>
      <pc:sldChg chg="del">
        <pc:chgData name="Sally North" userId="52e2d7fe0a4c5456" providerId="LiveId" clId="{E748ACEA-EE0D-43D3-BA48-7BFA95FC9BCF}" dt="2021-04-09T14:41:13.774" v="1" actId="47"/>
        <pc:sldMkLst>
          <pc:docMk/>
          <pc:sldMk cId="1163706299" sldId="375"/>
        </pc:sldMkLst>
      </pc:sldChg>
      <pc:sldChg chg="del">
        <pc:chgData name="Sally North" userId="52e2d7fe0a4c5456" providerId="LiveId" clId="{E748ACEA-EE0D-43D3-BA48-7BFA95FC9BCF}" dt="2021-04-09T14:41:13.774" v="1" actId="47"/>
        <pc:sldMkLst>
          <pc:docMk/>
          <pc:sldMk cId="2540189861" sldId="376"/>
        </pc:sldMkLst>
      </pc:sldChg>
      <pc:sldChg chg="del">
        <pc:chgData name="Sally North" userId="52e2d7fe0a4c5456" providerId="LiveId" clId="{E748ACEA-EE0D-43D3-BA48-7BFA95FC9BCF}" dt="2021-04-09T14:41:13.774" v="1" actId="47"/>
        <pc:sldMkLst>
          <pc:docMk/>
          <pc:sldMk cId="3497425710" sldId="377"/>
        </pc:sldMkLst>
      </pc:sldChg>
      <pc:sldChg chg="del">
        <pc:chgData name="Sally North" userId="52e2d7fe0a4c5456" providerId="LiveId" clId="{E748ACEA-EE0D-43D3-BA48-7BFA95FC9BCF}" dt="2021-04-09T14:41:13.774" v="1" actId="47"/>
        <pc:sldMkLst>
          <pc:docMk/>
          <pc:sldMk cId="4236563028" sldId="378"/>
        </pc:sldMkLst>
      </pc:sldChg>
      <pc:sldChg chg="del">
        <pc:chgData name="Sally North" userId="52e2d7fe0a4c5456" providerId="LiveId" clId="{E748ACEA-EE0D-43D3-BA48-7BFA95FC9BCF}" dt="2021-04-09T14:41:13.774" v="1" actId="47"/>
        <pc:sldMkLst>
          <pc:docMk/>
          <pc:sldMk cId="1295956537" sldId="379"/>
        </pc:sldMkLst>
      </pc:sldChg>
      <pc:sldChg chg="del">
        <pc:chgData name="Sally North" userId="52e2d7fe0a4c5456" providerId="LiveId" clId="{E748ACEA-EE0D-43D3-BA48-7BFA95FC9BCF}" dt="2021-04-09T14:41:13.774" v="1" actId="47"/>
        <pc:sldMkLst>
          <pc:docMk/>
          <pc:sldMk cId="2863637739" sldId="3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F0EF4-80BD-4D0B-AB1D-76CB5465EBD6}" type="doc">
      <dgm:prSet loTypeId="urn:microsoft.com/office/officeart/2016/7/layout/VerticalSolidActionList" loCatId="List" qsTypeId="urn:microsoft.com/office/officeart/2005/8/quickstyle/simple2" qsCatId="simple" csTypeId="urn:microsoft.com/office/officeart/2005/8/colors/accent1_2" csCatId="accent1"/>
      <dgm:spPr/>
      <dgm:t>
        <a:bodyPr/>
        <a:lstStyle/>
        <a:p>
          <a:endParaRPr lang="en-US"/>
        </a:p>
      </dgm:t>
    </dgm:pt>
    <dgm:pt modelId="{0DB91482-D6DE-4012-B8F6-E587EDD3D797}">
      <dgm:prSet/>
      <dgm:spPr/>
      <dgm:t>
        <a:bodyPr/>
        <a:lstStyle/>
        <a:p>
          <a:r>
            <a:rPr lang="en-US" dirty="0"/>
            <a:t>Explore</a:t>
          </a:r>
        </a:p>
      </dgm:t>
    </dgm:pt>
    <dgm:pt modelId="{23A28461-FDE6-4A2E-A6A6-573B2852523F}" type="parTrans" cxnId="{86EF5DF0-58EB-4D46-9688-7C8A44B5BCE5}">
      <dgm:prSet/>
      <dgm:spPr/>
      <dgm:t>
        <a:bodyPr/>
        <a:lstStyle/>
        <a:p>
          <a:endParaRPr lang="en-US"/>
        </a:p>
      </dgm:t>
    </dgm:pt>
    <dgm:pt modelId="{7B29438E-CD91-48DD-95DC-847823A457BA}" type="sibTrans" cxnId="{86EF5DF0-58EB-4D46-9688-7C8A44B5BCE5}">
      <dgm:prSet/>
      <dgm:spPr/>
      <dgm:t>
        <a:bodyPr/>
        <a:lstStyle/>
        <a:p>
          <a:endParaRPr lang="en-US"/>
        </a:p>
      </dgm:t>
    </dgm:pt>
    <dgm:pt modelId="{26DA4399-59F0-4A3B-AE00-D147F2CB26C0}">
      <dgm:prSet/>
      <dgm:spPr/>
      <dgm:t>
        <a:bodyPr/>
        <a:lstStyle/>
        <a:p>
          <a:r>
            <a:rPr lang="en-US" dirty="0"/>
            <a:t>Explore and critically discuss the foundations of charismatic, transformational &amp; transactional leadership</a:t>
          </a:r>
        </a:p>
      </dgm:t>
    </dgm:pt>
    <dgm:pt modelId="{088BBB26-4AA3-4243-BE62-0F3B297B053F}" type="parTrans" cxnId="{BCEDB77F-486A-4D6E-B91A-154C34349707}">
      <dgm:prSet/>
      <dgm:spPr/>
      <dgm:t>
        <a:bodyPr/>
        <a:lstStyle/>
        <a:p>
          <a:endParaRPr lang="en-US"/>
        </a:p>
      </dgm:t>
    </dgm:pt>
    <dgm:pt modelId="{872E987B-5316-439E-8CC1-D5EE695893D9}" type="sibTrans" cxnId="{BCEDB77F-486A-4D6E-B91A-154C34349707}">
      <dgm:prSet/>
      <dgm:spPr/>
      <dgm:t>
        <a:bodyPr/>
        <a:lstStyle/>
        <a:p>
          <a:endParaRPr lang="en-US"/>
        </a:p>
      </dgm:t>
    </dgm:pt>
    <dgm:pt modelId="{4EDF1A7F-4A19-409F-9497-427904AD7756}">
      <dgm:prSet/>
      <dgm:spPr/>
      <dgm:t>
        <a:bodyPr/>
        <a:lstStyle/>
        <a:p>
          <a:r>
            <a:rPr lang="en-US" dirty="0"/>
            <a:t>Explore</a:t>
          </a:r>
        </a:p>
      </dgm:t>
    </dgm:pt>
    <dgm:pt modelId="{20A5B463-B755-4DC7-86D6-CBE8F533B3DD}" type="parTrans" cxnId="{DE0001A3-B9EC-4662-8A38-246A33253A0C}">
      <dgm:prSet/>
      <dgm:spPr/>
      <dgm:t>
        <a:bodyPr/>
        <a:lstStyle/>
        <a:p>
          <a:endParaRPr lang="en-US"/>
        </a:p>
      </dgm:t>
    </dgm:pt>
    <dgm:pt modelId="{10C4EF11-3737-4908-978A-98E56EFA1D52}" type="sibTrans" cxnId="{DE0001A3-B9EC-4662-8A38-246A33253A0C}">
      <dgm:prSet/>
      <dgm:spPr/>
      <dgm:t>
        <a:bodyPr/>
        <a:lstStyle/>
        <a:p>
          <a:endParaRPr lang="en-US"/>
        </a:p>
      </dgm:t>
    </dgm:pt>
    <dgm:pt modelId="{591A49EA-C7AB-4CB9-AB7C-8DDF62495C0B}">
      <dgm:prSet/>
      <dgm:spPr/>
      <dgm:t>
        <a:bodyPr/>
        <a:lstStyle/>
        <a:p>
          <a:r>
            <a:rPr lang="en-US" dirty="0"/>
            <a:t>Explore similarities and differences in the concepts of charismatic and transformational leadership</a:t>
          </a:r>
        </a:p>
      </dgm:t>
    </dgm:pt>
    <dgm:pt modelId="{2A9D4F0E-67AA-401F-8F4D-458BB3CC0BFB}" type="parTrans" cxnId="{3A8D8B01-5918-4245-BDEA-3D135A1742B2}">
      <dgm:prSet/>
      <dgm:spPr/>
      <dgm:t>
        <a:bodyPr/>
        <a:lstStyle/>
        <a:p>
          <a:endParaRPr lang="en-US"/>
        </a:p>
      </dgm:t>
    </dgm:pt>
    <dgm:pt modelId="{D0C713B9-BD9D-4669-9385-208B016D2116}" type="sibTrans" cxnId="{3A8D8B01-5918-4245-BDEA-3D135A1742B2}">
      <dgm:prSet/>
      <dgm:spPr/>
      <dgm:t>
        <a:bodyPr/>
        <a:lstStyle/>
        <a:p>
          <a:endParaRPr lang="en-US"/>
        </a:p>
      </dgm:t>
    </dgm:pt>
    <dgm:pt modelId="{AD96F86F-F509-4C3C-9F0C-B2B3E64FE01E}">
      <dgm:prSet/>
      <dgm:spPr/>
      <dgm:t>
        <a:bodyPr/>
        <a:lstStyle/>
        <a:p>
          <a:r>
            <a:rPr lang="en-US" dirty="0"/>
            <a:t>Understand</a:t>
          </a:r>
        </a:p>
      </dgm:t>
    </dgm:pt>
    <dgm:pt modelId="{36B9D689-F4D7-47F1-AB70-C7671BA866BD}" type="parTrans" cxnId="{6E547C8C-974D-4A20-A0E0-52D5F8B8EA16}">
      <dgm:prSet/>
      <dgm:spPr/>
      <dgm:t>
        <a:bodyPr/>
        <a:lstStyle/>
        <a:p>
          <a:endParaRPr lang="en-US"/>
        </a:p>
      </dgm:t>
    </dgm:pt>
    <dgm:pt modelId="{A4D8A666-EDF9-41A7-8B4F-1DD0BF32DCEF}" type="sibTrans" cxnId="{6E547C8C-974D-4A20-A0E0-52D5F8B8EA16}">
      <dgm:prSet/>
      <dgm:spPr/>
      <dgm:t>
        <a:bodyPr/>
        <a:lstStyle/>
        <a:p>
          <a:endParaRPr lang="en-US"/>
        </a:p>
      </dgm:t>
    </dgm:pt>
    <dgm:pt modelId="{0A7D5985-3AE9-4545-B1A7-9048DFBDE1C2}">
      <dgm:prSet/>
      <dgm:spPr/>
      <dgm:t>
        <a:bodyPr/>
        <a:lstStyle/>
        <a:p>
          <a:r>
            <a:rPr lang="en-US" dirty="0"/>
            <a:t>Understand the key components of Leader-Member Exchange theory</a:t>
          </a:r>
        </a:p>
      </dgm:t>
    </dgm:pt>
    <dgm:pt modelId="{E6FB032B-81FA-41A3-BAD6-429749D0C708}" type="parTrans" cxnId="{906694D0-F189-49F9-A6FE-C1199CFA4FC4}">
      <dgm:prSet/>
      <dgm:spPr/>
      <dgm:t>
        <a:bodyPr/>
        <a:lstStyle/>
        <a:p>
          <a:endParaRPr lang="en-US"/>
        </a:p>
      </dgm:t>
    </dgm:pt>
    <dgm:pt modelId="{BF574D43-4E4F-43FA-9CA6-8C06B58CDE5F}" type="sibTrans" cxnId="{906694D0-F189-49F9-A6FE-C1199CFA4FC4}">
      <dgm:prSet/>
      <dgm:spPr/>
      <dgm:t>
        <a:bodyPr/>
        <a:lstStyle/>
        <a:p>
          <a:endParaRPr lang="en-US"/>
        </a:p>
      </dgm:t>
    </dgm:pt>
    <dgm:pt modelId="{D74FCCDC-65E6-4ABC-909B-ED26503C7106}">
      <dgm:prSet/>
      <dgm:spPr/>
      <dgm:t>
        <a:bodyPr/>
        <a:lstStyle/>
        <a:p>
          <a:r>
            <a:rPr lang="en-US" dirty="0"/>
            <a:t>Consider</a:t>
          </a:r>
        </a:p>
      </dgm:t>
    </dgm:pt>
    <dgm:pt modelId="{808E1002-615B-4CA7-A7E3-48BC7BE2B30E}" type="parTrans" cxnId="{72ACBD88-E0BE-4687-8E64-972D97A8C3C3}">
      <dgm:prSet/>
      <dgm:spPr/>
      <dgm:t>
        <a:bodyPr/>
        <a:lstStyle/>
        <a:p>
          <a:endParaRPr lang="en-US"/>
        </a:p>
      </dgm:t>
    </dgm:pt>
    <dgm:pt modelId="{51BB2D48-CCAA-4D1F-8656-EF5611706A7A}" type="sibTrans" cxnId="{72ACBD88-E0BE-4687-8E64-972D97A8C3C3}">
      <dgm:prSet/>
      <dgm:spPr/>
      <dgm:t>
        <a:bodyPr/>
        <a:lstStyle/>
        <a:p>
          <a:endParaRPr lang="en-US"/>
        </a:p>
      </dgm:t>
    </dgm:pt>
    <dgm:pt modelId="{EF2145FD-AC62-424D-AF97-5F49A197FD44}">
      <dgm:prSet/>
      <dgm:spPr/>
      <dgm:t>
        <a:bodyPr/>
        <a:lstStyle/>
        <a:p>
          <a:r>
            <a:rPr lang="en-US" dirty="0"/>
            <a:t>Consider the role of followship in leadership from a critical perspective</a:t>
          </a:r>
        </a:p>
      </dgm:t>
    </dgm:pt>
    <dgm:pt modelId="{25E178F9-B896-4CD0-9F59-C8A1B2BC55D0}" type="parTrans" cxnId="{18C5E1A1-5579-41B9-9AAE-E9B63873B9E6}">
      <dgm:prSet/>
      <dgm:spPr/>
      <dgm:t>
        <a:bodyPr/>
        <a:lstStyle/>
        <a:p>
          <a:endParaRPr lang="en-US"/>
        </a:p>
      </dgm:t>
    </dgm:pt>
    <dgm:pt modelId="{BBFFEB89-9099-4F32-A80E-FB66B4015B4C}" type="sibTrans" cxnId="{18C5E1A1-5579-41B9-9AAE-E9B63873B9E6}">
      <dgm:prSet/>
      <dgm:spPr/>
      <dgm:t>
        <a:bodyPr/>
        <a:lstStyle/>
        <a:p>
          <a:endParaRPr lang="en-US"/>
        </a:p>
      </dgm:t>
    </dgm:pt>
    <dgm:pt modelId="{17C0B7D7-928D-47AE-A32A-FEFC50E81F5A}" type="pres">
      <dgm:prSet presAssocID="{1A7F0EF4-80BD-4D0B-AB1D-76CB5465EBD6}" presName="Name0" presStyleCnt="0">
        <dgm:presLayoutVars>
          <dgm:dir/>
          <dgm:animLvl val="lvl"/>
          <dgm:resizeHandles val="exact"/>
        </dgm:presLayoutVars>
      </dgm:prSet>
      <dgm:spPr/>
    </dgm:pt>
    <dgm:pt modelId="{95AB0513-2BF0-499C-B197-86B2A241B06E}" type="pres">
      <dgm:prSet presAssocID="{0DB91482-D6DE-4012-B8F6-E587EDD3D797}" presName="linNode" presStyleCnt="0"/>
      <dgm:spPr/>
    </dgm:pt>
    <dgm:pt modelId="{10805D83-0DDA-4788-A687-4674471B5DB5}" type="pres">
      <dgm:prSet presAssocID="{0DB91482-D6DE-4012-B8F6-E587EDD3D797}" presName="parentText" presStyleLbl="alignNode1" presStyleIdx="0" presStyleCnt="4">
        <dgm:presLayoutVars>
          <dgm:chMax val="1"/>
          <dgm:bulletEnabled/>
        </dgm:presLayoutVars>
      </dgm:prSet>
      <dgm:spPr/>
    </dgm:pt>
    <dgm:pt modelId="{963BBEF3-8D7F-42A0-B97C-56C7B044E735}" type="pres">
      <dgm:prSet presAssocID="{0DB91482-D6DE-4012-B8F6-E587EDD3D797}" presName="descendantText" presStyleLbl="alignAccFollowNode1" presStyleIdx="0" presStyleCnt="4">
        <dgm:presLayoutVars>
          <dgm:bulletEnabled/>
        </dgm:presLayoutVars>
      </dgm:prSet>
      <dgm:spPr/>
    </dgm:pt>
    <dgm:pt modelId="{5A910E9C-82A8-42D4-AE92-7BBB4895A13A}" type="pres">
      <dgm:prSet presAssocID="{7B29438E-CD91-48DD-95DC-847823A457BA}" presName="sp" presStyleCnt="0"/>
      <dgm:spPr/>
    </dgm:pt>
    <dgm:pt modelId="{BBDA09D4-A719-419B-87C5-C3FFBEA279CD}" type="pres">
      <dgm:prSet presAssocID="{4EDF1A7F-4A19-409F-9497-427904AD7756}" presName="linNode" presStyleCnt="0"/>
      <dgm:spPr/>
    </dgm:pt>
    <dgm:pt modelId="{AFBC1BBC-4E6B-4400-A012-70680523BC52}" type="pres">
      <dgm:prSet presAssocID="{4EDF1A7F-4A19-409F-9497-427904AD7756}" presName="parentText" presStyleLbl="alignNode1" presStyleIdx="1" presStyleCnt="4">
        <dgm:presLayoutVars>
          <dgm:chMax val="1"/>
          <dgm:bulletEnabled/>
        </dgm:presLayoutVars>
      </dgm:prSet>
      <dgm:spPr/>
    </dgm:pt>
    <dgm:pt modelId="{CC5165D7-E7A7-4128-83DD-6A13D4B2D6A9}" type="pres">
      <dgm:prSet presAssocID="{4EDF1A7F-4A19-409F-9497-427904AD7756}" presName="descendantText" presStyleLbl="alignAccFollowNode1" presStyleIdx="1" presStyleCnt="4">
        <dgm:presLayoutVars>
          <dgm:bulletEnabled/>
        </dgm:presLayoutVars>
      </dgm:prSet>
      <dgm:spPr/>
    </dgm:pt>
    <dgm:pt modelId="{951B9797-7EA8-41CF-9886-7F4D950503D0}" type="pres">
      <dgm:prSet presAssocID="{10C4EF11-3737-4908-978A-98E56EFA1D52}" presName="sp" presStyleCnt="0"/>
      <dgm:spPr/>
    </dgm:pt>
    <dgm:pt modelId="{5F68DD57-8D68-482D-9E89-BEA303B4770F}" type="pres">
      <dgm:prSet presAssocID="{AD96F86F-F509-4C3C-9F0C-B2B3E64FE01E}" presName="linNode" presStyleCnt="0"/>
      <dgm:spPr/>
    </dgm:pt>
    <dgm:pt modelId="{5242F422-E0A2-470A-8909-C7E572D2B146}" type="pres">
      <dgm:prSet presAssocID="{AD96F86F-F509-4C3C-9F0C-B2B3E64FE01E}" presName="parentText" presStyleLbl="alignNode1" presStyleIdx="2" presStyleCnt="4">
        <dgm:presLayoutVars>
          <dgm:chMax val="1"/>
          <dgm:bulletEnabled/>
        </dgm:presLayoutVars>
      </dgm:prSet>
      <dgm:spPr/>
    </dgm:pt>
    <dgm:pt modelId="{B50306C4-3138-478E-B6AA-4031651BC8C7}" type="pres">
      <dgm:prSet presAssocID="{AD96F86F-F509-4C3C-9F0C-B2B3E64FE01E}" presName="descendantText" presStyleLbl="alignAccFollowNode1" presStyleIdx="2" presStyleCnt="4">
        <dgm:presLayoutVars>
          <dgm:bulletEnabled/>
        </dgm:presLayoutVars>
      </dgm:prSet>
      <dgm:spPr/>
    </dgm:pt>
    <dgm:pt modelId="{2ED5F92E-8335-4169-BCE5-8811A0DBA914}" type="pres">
      <dgm:prSet presAssocID="{A4D8A666-EDF9-41A7-8B4F-1DD0BF32DCEF}" presName="sp" presStyleCnt="0"/>
      <dgm:spPr/>
    </dgm:pt>
    <dgm:pt modelId="{8675DB4D-CCFF-4E5E-B7BB-40EE3FFCF702}" type="pres">
      <dgm:prSet presAssocID="{D74FCCDC-65E6-4ABC-909B-ED26503C7106}" presName="linNode" presStyleCnt="0"/>
      <dgm:spPr/>
    </dgm:pt>
    <dgm:pt modelId="{760D2974-473E-4A3C-957B-08FF83436704}" type="pres">
      <dgm:prSet presAssocID="{D74FCCDC-65E6-4ABC-909B-ED26503C7106}" presName="parentText" presStyleLbl="alignNode1" presStyleIdx="3" presStyleCnt="4">
        <dgm:presLayoutVars>
          <dgm:chMax val="1"/>
          <dgm:bulletEnabled/>
        </dgm:presLayoutVars>
      </dgm:prSet>
      <dgm:spPr/>
    </dgm:pt>
    <dgm:pt modelId="{20CDA087-4BFB-4182-988D-ED53163BDA74}" type="pres">
      <dgm:prSet presAssocID="{D74FCCDC-65E6-4ABC-909B-ED26503C7106}" presName="descendantText" presStyleLbl="alignAccFollowNode1" presStyleIdx="3" presStyleCnt="4">
        <dgm:presLayoutVars>
          <dgm:bulletEnabled/>
        </dgm:presLayoutVars>
      </dgm:prSet>
      <dgm:spPr/>
    </dgm:pt>
  </dgm:ptLst>
  <dgm:cxnLst>
    <dgm:cxn modelId="{3A8D8B01-5918-4245-BDEA-3D135A1742B2}" srcId="{4EDF1A7F-4A19-409F-9497-427904AD7756}" destId="{591A49EA-C7AB-4CB9-AB7C-8DDF62495C0B}" srcOrd="0" destOrd="0" parTransId="{2A9D4F0E-67AA-401F-8F4D-458BB3CC0BFB}" sibTransId="{D0C713B9-BD9D-4669-9385-208B016D2116}"/>
    <dgm:cxn modelId="{B5698D03-4C9A-43D3-AC7E-F4D01C699668}" type="presOf" srcId="{591A49EA-C7AB-4CB9-AB7C-8DDF62495C0B}" destId="{CC5165D7-E7A7-4128-83DD-6A13D4B2D6A9}" srcOrd="0" destOrd="0" presId="urn:microsoft.com/office/officeart/2016/7/layout/VerticalSolidActionList"/>
    <dgm:cxn modelId="{69122818-2CFB-4A3E-A29D-0897456B5139}" type="presOf" srcId="{D74FCCDC-65E6-4ABC-909B-ED26503C7106}" destId="{760D2974-473E-4A3C-957B-08FF83436704}" srcOrd="0" destOrd="0" presId="urn:microsoft.com/office/officeart/2016/7/layout/VerticalSolidActionList"/>
    <dgm:cxn modelId="{D9E35B63-5F38-4E14-8C0A-BF13A280E004}" type="presOf" srcId="{EF2145FD-AC62-424D-AF97-5F49A197FD44}" destId="{20CDA087-4BFB-4182-988D-ED53163BDA74}" srcOrd="0" destOrd="0" presId="urn:microsoft.com/office/officeart/2016/7/layout/VerticalSolidActionList"/>
    <dgm:cxn modelId="{BCEDB77F-486A-4D6E-B91A-154C34349707}" srcId="{0DB91482-D6DE-4012-B8F6-E587EDD3D797}" destId="{26DA4399-59F0-4A3B-AE00-D147F2CB26C0}" srcOrd="0" destOrd="0" parTransId="{088BBB26-4AA3-4243-BE62-0F3B297B053F}" sibTransId="{872E987B-5316-439E-8CC1-D5EE695893D9}"/>
    <dgm:cxn modelId="{72ACBD88-E0BE-4687-8E64-972D97A8C3C3}" srcId="{1A7F0EF4-80BD-4D0B-AB1D-76CB5465EBD6}" destId="{D74FCCDC-65E6-4ABC-909B-ED26503C7106}" srcOrd="3" destOrd="0" parTransId="{808E1002-615B-4CA7-A7E3-48BC7BE2B30E}" sibTransId="{51BB2D48-CCAA-4D1F-8656-EF5611706A7A}"/>
    <dgm:cxn modelId="{6E547C8C-974D-4A20-A0E0-52D5F8B8EA16}" srcId="{1A7F0EF4-80BD-4D0B-AB1D-76CB5465EBD6}" destId="{AD96F86F-F509-4C3C-9F0C-B2B3E64FE01E}" srcOrd="2" destOrd="0" parTransId="{36B9D689-F4D7-47F1-AB70-C7671BA866BD}" sibTransId="{A4D8A666-EDF9-41A7-8B4F-1DD0BF32DCEF}"/>
    <dgm:cxn modelId="{67E6A091-93A3-4E96-B60D-4B07BE1D13A7}" type="presOf" srcId="{0DB91482-D6DE-4012-B8F6-E587EDD3D797}" destId="{10805D83-0DDA-4788-A687-4674471B5DB5}" srcOrd="0" destOrd="0" presId="urn:microsoft.com/office/officeart/2016/7/layout/VerticalSolidActionList"/>
    <dgm:cxn modelId="{18C5E1A1-5579-41B9-9AAE-E9B63873B9E6}" srcId="{D74FCCDC-65E6-4ABC-909B-ED26503C7106}" destId="{EF2145FD-AC62-424D-AF97-5F49A197FD44}" srcOrd="0" destOrd="0" parTransId="{25E178F9-B896-4CD0-9F59-C8A1B2BC55D0}" sibTransId="{BBFFEB89-9099-4F32-A80E-FB66B4015B4C}"/>
    <dgm:cxn modelId="{DE0001A3-B9EC-4662-8A38-246A33253A0C}" srcId="{1A7F0EF4-80BD-4D0B-AB1D-76CB5465EBD6}" destId="{4EDF1A7F-4A19-409F-9497-427904AD7756}" srcOrd="1" destOrd="0" parTransId="{20A5B463-B755-4DC7-86D6-CBE8F533B3DD}" sibTransId="{10C4EF11-3737-4908-978A-98E56EFA1D52}"/>
    <dgm:cxn modelId="{228DD3A7-7ECA-4653-B512-BACE7AA15E86}" type="presOf" srcId="{26DA4399-59F0-4A3B-AE00-D147F2CB26C0}" destId="{963BBEF3-8D7F-42A0-B97C-56C7B044E735}" srcOrd="0" destOrd="0" presId="urn:microsoft.com/office/officeart/2016/7/layout/VerticalSolidActionList"/>
    <dgm:cxn modelId="{D4953FBC-EA5D-4F33-AC76-7E6898D14917}" type="presOf" srcId="{AD96F86F-F509-4C3C-9F0C-B2B3E64FE01E}" destId="{5242F422-E0A2-470A-8909-C7E572D2B146}" srcOrd="0" destOrd="0" presId="urn:microsoft.com/office/officeart/2016/7/layout/VerticalSolidActionList"/>
    <dgm:cxn modelId="{906694D0-F189-49F9-A6FE-C1199CFA4FC4}" srcId="{AD96F86F-F509-4C3C-9F0C-B2B3E64FE01E}" destId="{0A7D5985-3AE9-4545-B1A7-9048DFBDE1C2}" srcOrd="0" destOrd="0" parTransId="{E6FB032B-81FA-41A3-BAD6-429749D0C708}" sibTransId="{BF574D43-4E4F-43FA-9CA6-8C06B58CDE5F}"/>
    <dgm:cxn modelId="{B527AEDF-00CA-4C5F-BF41-6A31A55366A4}" type="presOf" srcId="{4EDF1A7F-4A19-409F-9497-427904AD7756}" destId="{AFBC1BBC-4E6B-4400-A012-70680523BC52}" srcOrd="0" destOrd="0" presId="urn:microsoft.com/office/officeart/2016/7/layout/VerticalSolidActionList"/>
    <dgm:cxn modelId="{E979CBE6-A091-415E-9570-C0204B52006A}" type="presOf" srcId="{1A7F0EF4-80BD-4D0B-AB1D-76CB5465EBD6}" destId="{17C0B7D7-928D-47AE-A32A-FEFC50E81F5A}" srcOrd="0" destOrd="0" presId="urn:microsoft.com/office/officeart/2016/7/layout/VerticalSolidActionList"/>
    <dgm:cxn modelId="{D6D8E1E6-6657-445F-B162-491781521115}" type="presOf" srcId="{0A7D5985-3AE9-4545-B1A7-9048DFBDE1C2}" destId="{B50306C4-3138-478E-B6AA-4031651BC8C7}" srcOrd="0" destOrd="0" presId="urn:microsoft.com/office/officeart/2016/7/layout/VerticalSolidActionList"/>
    <dgm:cxn modelId="{86EF5DF0-58EB-4D46-9688-7C8A44B5BCE5}" srcId="{1A7F0EF4-80BD-4D0B-AB1D-76CB5465EBD6}" destId="{0DB91482-D6DE-4012-B8F6-E587EDD3D797}" srcOrd="0" destOrd="0" parTransId="{23A28461-FDE6-4A2E-A6A6-573B2852523F}" sibTransId="{7B29438E-CD91-48DD-95DC-847823A457BA}"/>
    <dgm:cxn modelId="{9E87391B-96E0-484C-A514-D0795982E5CE}" type="presParOf" srcId="{17C0B7D7-928D-47AE-A32A-FEFC50E81F5A}" destId="{95AB0513-2BF0-499C-B197-86B2A241B06E}" srcOrd="0" destOrd="0" presId="urn:microsoft.com/office/officeart/2016/7/layout/VerticalSolidActionList"/>
    <dgm:cxn modelId="{60C623AE-C42C-44CE-BDF9-6AAD3299AFA7}" type="presParOf" srcId="{95AB0513-2BF0-499C-B197-86B2A241B06E}" destId="{10805D83-0DDA-4788-A687-4674471B5DB5}" srcOrd="0" destOrd="0" presId="urn:microsoft.com/office/officeart/2016/7/layout/VerticalSolidActionList"/>
    <dgm:cxn modelId="{4F187625-EE8B-4560-9FC4-51C42113777C}" type="presParOf" srcId="{95AB0513-2BF0-499C-B197-86B2A241B06E}" destId="{963BBEF3-8D7F-42A0-B97C-56C7B044E735}" srcOrd="1" destOrd="0" presId="urn:microsoft.com/office/officeart/2016/7/layout/VerticalSolidActionList"/>
    <dgm:cxn modelId="{319A4319-ED1C-4DB9-90CB-91491C0D9A7F}" type="presParOf" srcId="{17C0B7D7-928D-47AE-A32A-FEFC50E81F5A}" destId="{5A910E9C-82A8-42D4-AE92-7BBB4895A13A}" srcOrd="1" destOrd="0" presId="urn:microsoft.com/office/officeart/2016/7/layout/VerticalSolidActionList"/>
    <dgm:cxn modelId="{86AA83EB-1943-4161-B5F7-BB3281314A33}" type="presParOf" srcId="{17C0B7D7-928D-47AE-A32A-FEFC50E81F5A}" destId="{BBDA09D4-A719-419B-87C5-C3FFBEA279CD}" srcOrd="2" destOrd="0" presId="urn:microsoft.com/office/officeart/2016/7/layout/VerticalSolidActionList"/>
    <dgm:cxn modelId="{7C1E0044-6B12-4B86-8CE2-55E5E370D25F}" type="presParOf" srcId="{BBDA09D4-A719-419B-87C5-C3FFBEA279CD}" destId="{AFBC1BBC-4E6B-4400-A012-70680523BC52}" srcOrd="0" destOrd="0" presId="urn:microsoft.com/office/officeart/2016/7/layout/VerticalSolidActionList"/>
    <dgm:cxn modelId="{7CB93B8E-211A-491F-95D6-D05258C8DB8F}" type="presParOf" srcId="{BBDA09D4-A719-419B-87C5-C3FFBEA279CD}" destId="{CC5165D7-E7A7-4128-83DD-6A13D4B2D6A9}" srcOrd="1" destOrd="0" presId="urn:microsoft.com/office/officeart/2016/7/layout/VerticalSolidActionList"/>
    <dgm:cxn modelId="{5198FA8D-6513-441F-A636-E8DFE79AC88D}" type="presParOf" srcId="{17C0B7D7-928D-47AE-A32A-FEFC50E81F5A}" destId="{951B9797-7EA8-41CF-9886-7F4D950503D0}" srcOrd="3" destOrd="0" presId="urn:microsoft.com/office/officeart/2016/7/layout/VerticalSolidActionList"/>
    <dgm:cxn modelId="{0C610860-1274-4FAB-8ED0-EB6D45D7011C}" type="presParOf" srcId="{17C0B7D7-928D-47AE-A32A-FEFC50E81F5A}" destId="{5F68DD57-8D68-482D-9E89-BEA303B4770F}" srcOrd="4" destOrd="0" presId="urn:microsoft.com/office/officeart/2016/7/layout/VerticalSolidActionList"/>
    <dgm:cxn modelId="{B2D44192-F267-44D1-8A2E-D4537D177E71}" type="presParOf" srcId="{5F68DD57-8D68-482D-9E89-BEA303B4770F}" destId="{5242F422-E0A2-470A-8909-C7E572D2B146}" srcOrd="0" destOrd="0" presId="urn:microsoft.com/office/officeart/2016/7/layout/VerticalSolidActionList"/>
    <dgm:cxn modelId="{15144D82-E53C-4260-9860-B81818EB68D4}" type="presParOf" srcId="{5F68DD57-8D68-482D-9E89-BEA303B4770F}" destId="{B50306C4-3138-478E-B6AA-4031651BC8C7}" srcOrd="1" destOrd="0" presId="urn:microsoft.com/office/officeart/2016/7/layout/VerticalSolidActionList"/>
    <dgm:cxn modelId="{42C386DC-DFCC-4814-A231-66261298AA0A}" type="presParOf" srcId="{17C0B7D7-928D-47AE-A32A-FEFC50E81F5A}" destId="{2ED5F92E-8335-4169-BCE5-8811A0DBA914}" srcOrd="5" destOrd="0" presId="urn:microsoft.com/office/officeart/2016/7/layout/VerticalSolidActionList"/>
    <dgm:cxn modelId="{7BAC4989-C810-4087-B711-8556D2BFF70A}" type="presParOf" srcId="{17C0B7D7-928D-47AE-A32A-FEFC50E81F5A}" destId="{8675DB4D-CCFF-4E5E-B7BB-40EE3FFCF702}" srcOrd="6" destOrd="0" presId="urn:microsoft.com/office/officeart/2016/7/layout/VerticalSolidActionList"/>
    <dgm:cxn modelId="{FEC1D6D5-07DA-496A-A721-2B933B389848}" type="presParOf" srcId="{8675DB4D-CCFF-4E5E-B7BB-40EE3FFCF702}" destId="{760D2974-473E-4A3C-957B-08FF83436704}" srcOrd="0" destOrd="0" presId="urn:microsoft.com/office/officeart/2016/7/layout/VerticalSolidActionList"/>
    <dgm:cxn modelId="{697DE207-1F03-49CB-8BCA-4AE8644544AD}" type="presParOf" srcId="{8675DB4D-CCFF-4E5E-B7BB-40EE3FFCF702}" destId="{20CDA087-4BFB-4182-988D-ED53163BDA74}"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B1EAA4-6BC8-4505-9F9F-EDA6985EA13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B910618-21D1-471F-AF01-D131E7A6107F}">
      <dgm:prSet/>
      <dgm:spPr/>
      <dgm:t>
        <a:bodyPr/>
        <a:lstStyle/>
        <a:p>
          <a:r>
            <a:rPr lang="en-GB" dirty="0"/>
            <a:t>Chaleff (1995,2008) identified five qualities for followship </a:t>
          </a:r>
          <a:endParaRPr lang="en-US" dirty="0"/>
        </a:p>
      </dgm:t>
    </dgm:pt>
    <dgm:pt modelId="{7A532E62-0971-4F03-B92B-32C48884C0E5}" type="parTrans" cxnId="{7D0A5C44-D52C-49A7-B745-E2576ECD9A98}">
      <dgm:prSet/>
      <dgm:spPr/>
      <dgm:t>
        <a:bodyPr/>
        <a:lstStyle/>
        <a:p>
          <a:endParaRPr lang="en-US"/>
        </a:p>
      </dgm:t>
    </dgm:pt>
    <dgm:pt modelId="{A716DAF1-0E4D-4D4B-A981-62623CF562B9}" type="sibTrans" cxnId="{7D0A5C44-D52C-49A7-B745-E2576ECD9A98}">
      <dgm:prSet/>
      <dgm:spPr/>
      <dgm:t>
        <a:bodyPr/>
        <a:lstStyle/>
        <a:p>
          <a:endParaRPr lang="en-US"/>
        </a:p>
      </dgm:t>
    </dgm:pt>
    <dgm:pt modelId="{B65AB801-2975-43F5-B0B4-973D376E395D}">
      <dgm:prSet/>
      <dgm:spPr/>
      <dgm:t>
        <a:bodyPr/>
        <a:lstStyle/>
        <a:p>
          <a:r>
            <a:rPr lang="en-GB" dirty="0"/>
            <a:t>The courage to assume responsibility</a:t>
          </a:r>
          <a:endParaRPr lang="en-US" dirty="0"/>
        </a:p>
      </dgm:t>
    </dgm:pt>
    <dgm:pt modelId="{5532F14D-F85A-44FA-A141-F7A21E9C409E}" type="parTrans" cxnId="{0FA5268F-E3B7-46E6-A6AA-1C10CA8BFAA9}">
      <dgm:prSet/>
      <dgm:spPr/>
      <dgm:t>
        <a:bodyPr/>
        <a:lstStyle/>
        <a:p>
          <a:endParaRPr lang="en-US"/>
        </a:p>
      </dgm:t>
    </dgm:pt>
    <dgm:pt modelId="{C2CCF968-9566-4DF4-A9BD-5138566BF80D}" type="sibTrans" cxnId="{0FA5268F-E3B7-46E6-A6AA-1C10CA8BFAA9}">
      <dgm:prSet/>
      <dgm:spPr/>
      <dgm:t>
        <a:bodyPr/>
        <a:lstStyle/>
        <a:p>
          <a:endParaRPr lang="en-US"/>
        </a:p>
      </dgm:t>
    </dgm:pt>
    <dgm:pt modelId="{6C89CC86-D288-45AB-AB34-1A4773F81903}">
      <dgm:prSet/>
      <dgm:spPr/>
      <dgm:t>
        <a:bodyPr/>
        <a:lstStyle/>
        <a:p>
          <a:r>
            <a:rPr lang="en-GB" dirty="0"/>
            <a:t>The courage to serve</a:t>
          </a:r>
          <a:endParaRPr lang="en-US" dirty="0"/>
        </a:p>
      </dgm:t>
    </dgm:pt>
    <dgm:pt modelId="{3BE431D3-7EF2-4989-8688-0BD05736D8E5}" type="parTrans" cxnId="{75285A74-7032-4DDF-BD85-D3FDB7EA28EE}">
      <dgm:prSet/>
      <dgm:spPr/>
      <dgm:t>
        <a:bodyPr/>
        <a:lstStyle/>
        <a:p>
          <a:endParaRPr lang="en-US"/>
        </a:p>
      </dgm:t>
    </dgm:pt>
    <dgm:pt modelId="{ECF1F3CA-986A-4D86-BF7E-C98859C16269}" type="sibTrans" cxnId="{75285A74-7032-4DDF-BD85-D3FDB7EA28EE}">
      <dgm:prSet/>
      <dgm:spPr/>
      <dgm:t>
        <a:bodyPr/>
        <a:lstStyle/>
        <a:p>
          <a:endParaRPr lang="en-US"/>
        </a:p>
      </dgm:t>
    </dgm:pt>
    <dgm:pt modelId="{3C4BA5D6-BBA2-459E-A50D-3ABB28FBF1CA}">
      <dgm:prSet/>
      <dgm:spPr/>
      <dgm:t>
        <a:bodyPr/>
        <a:lstStyle/>
        <a:p>
          <a:r>
            <a:rPr lang="en-GB" dirty="0"/>
            <a:t>The courage to challenge</a:t>
          </a:r>
          <a:endParaRPr lang="en-US" dirty="0"/>
        </a:p>
      </dgm:t>
    </dgm:pt>
    <dgm:pt modelId="{FB414668-518D-4977-B667-D6BF4EBF7C39}" type="parTrans" cxnId="{BC6A5158-A4C7-4CB2-9898-DBF5F407D5F7}">
      <dgm:prSet/>
      <dgm:spPr/>
      <dgm:t>
        <a:bodyPr/>
        <a:lstStyle/>
        <a:p>
          <a:endParaRPr lang="en-US"/>
        </a:p>
      </dgm:t>
    </dgm:pt>
    <dgm:pt modelId="{80795C9D-DA52-490E-865B-079A71D2A65D}" type="sibTrans" cxnId="{BC6A5158-A4C7-4CB2-9898-DBF5F407D5F7}">
      <dgm:prSet/>
      <dgm:spPr/>
      <dgm:t>
        <a:bodyPr/>
        <a:lstStyle/>
        <a:p>
          <a:endParaRPr lang="en-US"/>
        </a:p>
      </dgm:t>
    </dgm:pt>
    <dgm:pt modelId="{FAC3F833-9F72-4F2C-9FC1-28786A91BDDE}">
      <dgm:prSet/>
      <dgm:spPr/>
      <dgm:t>
        <a:bodyPr/>
        <a:lstStyle/>
        <a:p>
          <a:r>
            <a:rPr lang="en-GB" dirty="0"/>
            <a:t>The courage to participate in personal and organisational transformation</a:t>
          </a:r>
          <a:endParaRPr lang="en-US" dirty="0"/>
        </a:p>
      </dgm:t>
    </dgm:pt>
    <dgm:pt modelId="{5F616BC0-67AF-44FC-B92A-1926D498E025}" type="parTrans" cxnId="{4D41B9E8-80EC-41F4-94B5-6B1B140A7872}">
      <dgm:prSet/>
      <dgm:spPr/>
      <dgm:t>
        <a:bodyPr/>
        <a:lstStyle/>
        <a:p>
          <a:endParaRPr lang="en-US"/>
        </a:p>
      </dgm:t>
    </dgm:pt>
    <dgm:pt modelId="{EC6292DD-7D3D-4411-BBF6-6B5DAE7F037F}" type="sibTrans" cxnId="{4D41B9E8-80EC-41F4-94B5-6B1B140A7872}">
      <dgm:prSet/>
      <dgm:spPr/>
      <dgm:t>
        <a:bodyPr/>
        <a:lstStyle/>
        <a:p>
          <a:endParaRPr lang="en-US"/>
        </a:p>
      </dgm:t>
    </dgm:pt>
    <dgm:pt modelId="{0E008AF9-892D-4302-A1B0-139D85B408CF}">
      <dgm:prSet/>
      <dgm:spPr/>
      <dgm:t>
        <a:bodyPr/>
        <a:lstStyle/>
        <a:p>
          <a:r>
            <a:rPr lang="en-GB" dirty="0"/>
            <a:t>The courage to take moral action.</a:t>
          </a:r>
          <a:endParaRPr lang="en-US" dirty="0"/>
        </a:p>
      </dgm:t>
    </dgm:pt>
    <dgm:pt modelId="{F18B7251-7928-4F26-BA78-C9A6C4BE0C0D}" type="parTrans" cxnId="{E8B1869F-BB45-4204-9C10-78CFCCD9F28D}">
      <dgm:prSet/>
      <dgm:spPr/>
      <dgm:t>
        <a:bodyPr/>
        <a:lstStyle/>
        <a:p>
          <a:endParaRPr lang="en-US"/>
        </a:p>
      </dgm:t>
    </dgm:pt>
    <dgm:pt modelId="{C3050F2F-2B0A-4E0C-8BCB-E4E81385349F}" type="sibTrans" cxnId="{E8B1869F-BB45-4204-9C10-78CFCCD9F28D}">
      <dgm:prSet/>
      <dgm:spPr/>
      <dgm:t>
        <a:bodyPr/>
        <a:lstStyle/>
        <a:p>
          <a:endParaRPr lang="en-US"/>
        </a:p>
      </dgm:t>
    </dgm:pt>
    <dgm:pt modelId="{51AB235F-041A-4E4B-80D7-1B09CDACE909}" type="pres">
      <dgm:prSet presAssocID="{37B1EAA4-6BC8-4505-9F9F-EDA6985EA132}" presName="linear" presStyleCnt="0">
        <dgm:presLayoutVars>
          <dgm:animLvl val="lvl"/>
          <dgm:resizeHandles val="exact"/>
        </dgm:presLayoutVars>
      </dgm:prSet>
      <dgm:spPr/>
    </dgm:pt>
    <dgm:pt modelId="{62961909-570B-40FD-9E80-89F1BB5F7200}" type="pres">
      <dgm:prSet presAssocID="{4B910618-21D1-471F-AF01-D131E7A6107F}" presName="parentText" presStyleLbl="node1" presStyleIdx="0" presStyleCnt="1">
        <dgm:presLayoutVars>
          <dgm:chMax val="0"/>
          <dgm:bulletEnabled val="1"/>
        </dgm:presLayoutVars>
      </dgm:prSet>
      <dgm:spPr/>
    </dgm:pt>
    <dgm:pt modelId="{A92AC4D6-1138-4DA2-AA42-9C1954F5CAD0}" type="pres">
      <dgm:prSet presAssocID="{4B910618-21D1-471F-AF01-D131E7A6107F}" presName="childText" presStyleLbl="revTx" presStyleIdx="0" presStyleCnt="1">
        <dgm:presLayoutVars>
          <dgm:bulletEnabled val="1"/>
        </dgm:presLayoutVars>
      </dgm:prSet>
      <dgm:spPr/>
    </dgm:pt>
  </dgm:ptLst>
  <dgm:cxnLst>
    <dgm:cxn modelId="{61400B32-290C-41EF-A49E-1D08B6410953}" type="presOf" srcId="{3C4BA5D6-BBA2-459E-A50D-3ABB28FBF1CA}" destId="{A92AC4D6-1138-4DA2-AA42-9C1954F5CAD0}" srcOrd="0" destOrd="2" presId="urn:microsoft.com/office/officeart/2005/8/layout/vList2"/>
    <dgm:cxn modelId="{7A09595C-E712-4023-B0C1-99A892BE29EE}" type="presOf" srcId="{FAC3F833-9F72-4F2C-9FC1-28786A91BDDE}" destId="{A92AC4D6-1138-4DA2-AA42-9C1954F5CAD0}" srcOrd="0" destOrd="3" presId="urn:microsoft.com/office/officeart/2005/8/layout/vList2"/>
    <dgm:cxn modelId="{7D0A5C44-D52C-49A7-B745-E2576ECD9A98}" srcId="{37B1EAA4-6BC8-4505-9F9F-EDA6985EA132}" destId="{4B910618-21D1-471F-AF01-D131E7A6107F}" srcOrd="0" destOrd="0" parTransId="{7A532E62-0971-4F03-B92B-32C48884C0E5}" sibTransId="{A716DAF1-0E4D-4D4B-A981-62623CF562B9}"/>
    <dgm:cxn modelId="{51382347-1E61-4B1F-94FF-BC05DD2C9D4F}" type="presOf" srcId="{B65AB801-2975-43F5-B0B4-973D376E395D}" destId="{A92AC4D6-1138-4DA2-AA42-9C1954F5CAD0}" srcOrd="0" destOrd="0" presId="urn:microsoft.com/office/officeart/2005/8/layout/vList2"/>
    <dgm:cxn modelId="{75285A74-7032-4DDF-BD85-D3FDB7EA28EE}" srcId="{4B910618-21D1-471F-AF01-D131E7A6107F}" destId="{6C89CC86-D288-45AB-AB34-1A4773F81903}" srcOrd="1" destOrd="0" parTransId="{3BE431D3-7EF2-4989-8688-0BD05736D8E5}" sibTransId="{ECF1F3CA-986A-4D86-BF7E-C98859C16269}"/>
    <dgm:cxn modelId="{BC6A5158-A4C7-4CB2-9898-DBF5F407D5F7}" srcId="{4B910618-21D1-471F-AF01-D131E7A6107F}" destId="{3C4BA5D6-BBA2-459E-A50D-3ABB28FBF1CA}" srcOrd="2" destOrd="0" parTransId="{FB414668-518D-4977-B667-D6BF4EBF7C39}" sibTransId="{80795C9D-DA52-490E-865B-079A71D2A65D}"/>
    <dgm:cxn modelId="{5164DE7D-4FB4-4D6C-B06B-931757B2D40B}" type="presOf" srcId="{0E008AF9-892D-4302-A1B0-139D85B408CF}" destId="{A92AC4D6-1138-4DA2-AA42-9C1954F5CAD0}" srcOrd="0" destOrd="4" presId="urn:microsoft.com/office/officeart/2005/8/layout/vList2"/>
    <dgm:cxn modelId="{0FA5268F-E3B7-46E6-A6AA-1C10CA8BFAA9}" srcId="{4B910618-21D1-471F-AF01-D131E7A6107F}" destId="{B65AB801-2975-43F5-B0B4-973D376E395D}" srcOrd="0" destOrd="0" parTransId="{5532F14D-F85A-44FA-A141-F7A21E9C409E}" sibTransId="{C2CCF968-9566-4DF4-A9BD-5138566BF80D}"/>
    <dgm:cxn modelId="{E8B1869F-BB45-4204-9C10-78CFCCD9F28D}" srcId="{4B910618-21D1-471F-AF01-D131E7A6107F}" destId="{0E008AF9-892D-4302-A1B0-139D85B408CF}" srcOrd="4" destOrd="0" parTransId="{F18B7251-7928-4F26-BA78-C9A6C4BE0C0D}" sibTransId="{C3050F2F-2B0A-4E0C-8BCB-E4E81385349F}"/>
    <dgm:cxn modelId="{4D41B9E8-80EC-41F4-94B5-6B1B140A7872}" srcId="{4B910618-21D1-471F-AF01-D131E7A6107F}" destId="{FAC3F833-9F72-4F2C-9FC1-28786A91BDDE}" srcOrd="3" destOrd="0" parTransId="{5F616BC0-67AF-44FC-B92A-1926D498E025}" sibTransId="{EC6292DD-7D3D-4411-BBF6-6B5DAE7F037F}"/>
    <dgm:cxn modelId="{CDFA77EC-ACED-4917-846B-EF59D070CDFC}" type="presOf" srcId="{37B1EAA4-6BC8-4505-9F9F-EDA6985EA132}" destId="{51AB235F-041A-4E4B-80D7-1B09CDACE909}" srcOrd="0" destOrd="0" presId="urn:microsoft.com/office/officeart/2005/8/layout/vList2"/>
    <dgm:cxn modelId="{0274ABF4-792B-42A5-AC8B-C849927C5E9F}" type="presOf" srcId="{4B910618-21D1-471F-AF01-D131E7A6107F}" destId="{62961909-570B-40FD-9E80-89F1BB5F7200}" srcOrd="0" destOrd="0" presId="urn:microsoft.com/office/officeart/2005/8/layout/vList2"/>
    <dgm:cxn modelId="{94A93EFC-D2BC-47C0-A6AB-386AA7C6FE12}" type="presOf" srcId="{6C89CC86-D288-45AB-AB34-1A4773F81903}" destId="{A92AC4D6-1138-4DA2-AA42-9C1954F5CAD0}" srcOrd="0" destOrd="1" presId="urn:microsoft.com/office/officeart/2005/8/layout/vList2"/>
    <dgm:cxn modelId="{81468166-5452-4357-A2C5-2E556C76D96D}" type="presParOf" srcId="{51AB235F-041A-4E4B-80D7-1B09CDACE909}" destId="{62961909-570B-40FD-9E80-89F1BB5F7200}" srcOrd="0" destOrd="0" presId="urn:microsoft.com/office/officeart/2005/8/layout/vList2"/>
    <dgm:cxn modelId="{6FB83F01-E90A-4356-B9C7-4F6974D6CB55}" type="presParOf" srcId="{51AB235F-041A-4E4B-80D7-1B09CDACE909}" destId="{A92AC4D6-1138-4DA2-AA42-9C1954F5CAD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BBEF3-8D7F-42A0-B97C-56C7B044E735}">
      <dsp:nvSpPr>
        <dsp:cNvPr id="0" name=""/>
        <dsp:cNvSpPr/>
      </dsp:nvSpPr>
      <dsp:spPr>
        <a:xfrm>
          <a:off x="2011680" y="1776"/>
          <a:ext cx="8046720" cy="9201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233709" rIns="156129" bIns="233709" numCol="1" spcCol="1270" anchor="ctr" anchorCtr="0">
          <a:noAutofit/>
        </a:bodyPr>
        <a:lstStyle/>
        <a:p>
          <a:pPr marL="0" lvl="0" indent="0" algn="l" defTabSz="711200">
            <a:lnSpc>
              <a:spcPct val="90000"/>
            </a:lnSpc>
            <a:spcBef>
              <a:spcPct val="0"/>
            </a:spcBef>
            <a:spcAft>
              <a:spcPct val="35000"/>
            </a:spcAft>
            <a:buNone/>
          </a:pPr>
          <a:r>
            <a:rPr lang="en-US" sz="1600" kern="1200"/>
            <a:t>Explore and critically discuss the foundations of charismatic, transformational &amp; transactional leadership</a:t>
          </a:r>
        </a:p>
      </dsp:txBody>
      <dsp:txXfrm>
        <a:off x="2011680" y="1776"/>
        <a:ext cx="8046720" cy="920112"/>
      </dsp:txXfrm>
    </dsp:sp>
    <dsp:sp modelId="{10805D83-0DDA-4788-A687-4674471B5DB5}">
      <dsp:nvSpPr>
        <dsp:cNvPr id="0" name=""/>
        <dsp:cNvSpPr/>
      </dsp:nvSpPr>
      <dsp:spPr>
        <a:xfrm>
          <a:off x="0" y="1776"/>
          <a:ext cx="2011680" cy="9201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6451" tIns="90887" rIns="106451" bIns="90887" numCol="1" spcCol="1270" anchor="ctr" anchorCtr="0">
          <a:noAutofit/>
        </a:bodyPr>
        <a:lstStyle/>
        <a:p>
          <a:pPr marL="0" lvl="0" indent="0" algn="ctr" defTabSz="889000">
            <a:lnSpc>
              <a:spcPct val="90000"/>
            </a:lnSpc>
            <a:spcBef>
              <a:spcPct val="0"/>
            </a:spcBef>
            <a:spcAft>
              <a:spcPct val="35000"/>
            </a:spcAft>
            <a:buNone/>
          </a:pPr>
          <a:r>
            <a:rPr lang="en-US" sz="2000" kern="1200"/>
            <a:t>Explore</a:t>
          </a:r>
        </a:p>
      </dsp:txBody>
      <dsp:txXfrm>
        <a:off x="0" y="1776"/>
        <a:ext cx="2011680" cy="920112"/>
      </dsp:txXfrm>
    </dsp:sp>
    <dsp:sp modelId="{CC5165D7-E7A7-4128-83DD-6A13D4B2D6A9}">
      <dsp:nvSpPr>
        <dsp:cNvPr id="0" name=""/>
        <dsp:cNvSpPr/>
      </dsp:nvSpPr>
      <dsp:spPr>
        <a:xfrm>
          <a:off x="2011680" y="977095"/>
          <a:ext cx="8046720" cy="9201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233709" rIns="156129" bIns="233709" numCol="1" spcCol="1270" anchor="ctr" anchorCtr="0">
          <a:noAutofit/>
        </a:bodyPr>
        <a:lstStyle/>
        <a:p>
          <a:pPr marL="0" lvl="0" indent="0" algn="l" defTabSz="711200">
            <a:lnSpc>
              <a:spcPct val="90000"/>
            </a:lnSpc>
            <a:spcBef>
              <a:spcPct val="0"/>
            </a:spcBef>
            <a:spcAft>
              <a:spcPct val="35000"/>
            </a:spcAft>
            <a:buNone/>
          </a:pPr>
          <a:r>
            <a:rPr lang="en-US" sz="1600" kern="1200"/>
            <a:t>Explore similarities and differences in the concepts of charismatic and transformational leadership</a:t>
          </a:r>
        </a:p>
      </dsp:txBody>
      <dsp:txXfrm>
        <a:off x="2011680" y="977095"/>
        <a:ext cx="8046720" cy="920112"/>
      </dsp:txXfrm>
    </dsp:sp>
    <dsp:sp modelId="{AFBC1BBC-4E6B-4400-A012-70680523BC52}">
      <dsp:nvSpPr>
        <dsp:cNvPr id="0" name=""/>
        <dsp:cNvSpPr/>
      </dsp:nvSpPr>
      <dsp:spPr>
        <a:xfrm>
          <a:off x="0" y="977095"/>
          <a:ext cx="2011680" cy="9201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6451" tIns="90887" rIns="106451" bIns="90887" numCol="1" spcCol="1270" anchor="ctr" anchorCtr="0">
          <a:noAutofit/>
        </a:bodyPr>
        <a:lstStyle/>
        <a:p>
          <a:pPr marL="0" lvl="0" indent="0" algn="ctr" defTabSz="889000">
            <a:lnSpc>
              <a:spcPct val="90000"/>
            </a:lnSpc>
            <a:spcBef>
              <a:spcPct val="0"/>
            </a:spcBef>
            <a:spcAft>
              <a:spcPct val="35000"/>
            </a:spcAft>
            <a:buNone/>
          </a:pPr>
          <a:r>
            <a:rPr lang="en-US" sz="2000" kern="1200"/>
            <a:t>Explore</a:t>
          </a:r>
        </a:p>
      </dsp:txBody>
      <dsp:txXfrm>
        <a:off x="0" y="977095"/>
        <a:ext cx="2011680" cy="920112"/>
      </dsp:txXfrm>
    </dsp:sp>
    <dsp:sp modelId="{B50306C4-3138-478E-B6AA-4031651BC8C7}">
      <dsp:nvSpPr>
        <dsp:cNvPr id="0" name=""/>
        <dsp:cNvSpPr/>
      </dsp:nvSpPr>
      <dsp:spPr>
        <a:xfrm>
          <a:off x="2011680" y="1952415"/>
          <a:ext cx="8046720" cy="9201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233709" rIns="156129" bIns="233709" numCol="1" spcCol="1270" anchor="ctr" anchorCtr="0">
          <a:noAutofit/>
        </a:bodyPr>
        <a:lstStyle/>
        <a:p>
          <a:pPr marL="0" lvl="0" indent="0" algn="l" defTabSz="711200">
            <a:lnSpc>
              <a:spcPct val="90000"/>
            </a:lnSpc>
            <a:spcBef>
              <a:spcPct val="0"/>
            </a:spcBef>
            <a:spcAft>
              <a:spcPct val="35000"/>
            </a:spcAft>
            <a:buNone/>
          </a:pPr>
          <a:r>
            <a:rPr lang="en-US" sz="1600" kern="1200"/>
            <a:t>Understand the key components of Leader-Member Exchange theory</a:t>
          </a:r>
        </a:p>
      </dsp:txBody>
      <dsp:txXfrm>
        <a:off x="2011680" y="1952415"/>
        <a:ext cx="8046720" cy="920112"/>
      </dsp:txXfrm>
    </dsp:sp>
    <dsp:sp modelId="{5242F422-E0A2-470A-8909-C7E572D2B146}">
      <dsp:nvSpPr>
        <dsp:cNvPr id="0" name=""/>
        <dsp:cNvSpPr/>
      </dsp:nvSpPr>
      <dsp:spPr>
        <a:xfrm>
          <a:off x="0" y="1952415"/>
          <a:ext cx="2011680" cy="9201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6451" tIns="90887" rIns="106451" bIns="90887" numCol="1" spcCol="1270" anchor="ctr" anchorCtr="0">
          <a:noAutofit/>
        </a:bodyPr>
        <a:lstStyle/>
        <a:p>
          <a:pPr marL="0" lvl="0" indent="0" algn="ctr" defTabSz="889000">
            <a:lnSpc>
              <a:spcPct val="90000"/>
            </a:lnSpc>
            <a:spcBef>
              <a:spcPct val="0"/>
            </a:spcBef>
            <a:spcAft>
              <a:spcPct val="35000"/>
            </a:spcAft>
            <a:buNone/>
          </a:pPr>
          <a:r>
            <a:rPr lang="en-US" sz="2000" kern="1200"/>
            <a:t>Understand</a:t>
          </a:r>
        </a:p>
      </dsp:txBody>
      <dsp:txXfrm>
        <a:off x="0" y="1952415"/>
        <a:ext cx="2011680" cy="920112"/>
      </dsp:txXfrm>
    </dsp:sp>
    <dsp:sp modelId="{20CDA087-4BFB-4182-988D-ED53163BDA74}">
      <dsp:nvSpPr>
        <dsp:cNvPr id="0" name=""/>
        <dsp:cNvSpPr/>
      </dsp:nvSpPr>
      <dsp:spPr>
        <a:xfrm>
          <a:off x="2011680" y="2927734"/>
          <a:ext cx="8046720" cy="9201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233709" rIns="156129" bIns="233709" numCol="1" spcCol="1270" anchor="ctr" anchorCtr="0">
          <a:noAutofit/>
        </a:bodyPr>
        <a:lstStyle/>
        <a:p>
          <a:pPr marL="0" lvl="0" indent="0" algn="l" defTabSz="711200">
            <a:lnSpc>
              <a:spcPct val="90000"/>
            </a:lnSpc>
            <a:spcBef>
              <a:spcPct val="0"/>
            </a:spcBef>
            <a:spcAft>
              <a:spcPct val="35000"/>
            </a:spcAft>
            <a:buNone/>
          </a:pPr>
          <a:r>
            <a:rPr lang="en-US" sz="1600" kern="1200"/>
            <a:t>Consider the role of followship in leadership from a critical perspective</a:t>
          </a:r>
        </a:p>
      </dsp:txBody>
      <dsp:txXfrm>
        <a:off x="2011680" y="2927734"/>
        <a:ext cx="8046720" cy="920112"/>
      </dsp:txXfrm>
    </dsp:sp>
    <dsp:sp modelId="{760D2974-473E-4A3C-957B-08FF83436704}">
      <dsp:nvSpPr>
        <dsp:cNvPr id="0" name=""/>
        <dsp:cNvSpPr/>
      </dsp:nvSpPr>
      <dsp:spPr>
        <a:xfrm>
          <a:off x="0" y="2927734"/>
          <a:ext cx="2011680" cy="9201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6451" tIns="90887" rIns="106451" bIns="90887" numCol="1" spcCol="1270" anchor="ctr" anchorCtr="0">
          <a:noAutofit/>
        </a:bodyPr>
        <a:lstStyle/>
        <a:p>
          <a:pPr marL="0" lvl="0" indent="0" algn="ctr" defTabSz="889000">
            <a:lnSpc>
              <a:spcPct val="90000"/>
            </a:lnSpc>
            <a:spcBef>
              <a:spcPct val="0"/>
            </a:spcBef>
            <a:spcAft>
              <a:spcPct val="35000"/>
            </a:spcAft>
            <a:buNone/>
          </a:pPr>
          <a:r>
            <a:rPr lang="en-US" sz="2000" kern="1200"/>
            <a:t>Consider</a:t>
          </a:r>
        </a:p>
      </dsp:txBody>
      <dsp:txXfrm>
        <a:off x="0" y="2927734"/>
        <a:ext cx="2011680" cy="920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61909-570B-40FD-9E80-89F1BB5F7200}">
      <dsp:nvSpPr>
        <dsp:cNvPr id="0" name=""/>
        <dsp:cNvSpPr/>
      </dsp:nvSpPr>
      <dsp:spPr>
        <a:xfrm>
          <a:off x="0" y="413175"/>
          <a:ext cx="6858000" cy="1392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Chaleff (1995,2008) identified five qualities for followship </a:t>
          </a:r>
          <a:endParaRPr lang="en-US" sz="3500" kern="1200" dirty="0"/>
        </a:p>
      </dsp:txBody>
      <dsp:txXfrm>
        <a:off x="67966" y="481141"/>
        <a:ext cx="6722068" cy="1256367"/>
      </dsp:txXfrm>
    </dsp:sp>
    <dsp:sp modelId="{A92AC4D6-1138-4DA2-AA42-9C1954F5CAD0}">
      <dsp:nvSpPr>
        <dsp:cNvPr id="0" name=""/>
        <dsp:cNvSpPr/>
      </dsp:nvSpPr>
      <dsp:spPr>
        <a:xfrm>
          <a:off x="0" y="1805475"/>
          <a:ext cx="6858000" cy="3115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742"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GB" sz="2700" kern="1200" dirty="0"/>
            <a:t>The courage to assume responsibility</a:t>
          </a:r>
          <a:endParaRPr lang="en-US" sz="2700" kern="1200" dirty="0"/>
        </a:p>
        <a:p>
          <a:pPr marL="228600" lvl="1" indent="-228600" algn="l" defTabSz="1200150">
            <a:lnSpc>
              <a:spcPct val="90000"/>
            </a:lnSpc>
            <a:spcBef>
              <a:spcPct val="0"/>
            </a:spcBef>
            <a:spcAft>
              <a:spcPct val="20000"/>
            </a:spcAft>
            <a:buChar char="•"/>
          </a:pPr>
          <a:r>
            <a:rPr lang="en-GB" sz="2700" kern="1200" dirty="0"/>
            <a:t>The courage to serve</a:t>
          </a:r>
          <a:endParaRPr lang="en-US" sz="2700" kern="1200" dirty="0"/>
        </a:p>
        <a:p>
          <a:pPr marL="228600" lvl="1" indent="-228600" algn="l" defTabSz="1200150">
            <a:lnSpc>
              <a:spcPct val="90000"/>
            </a:lnSpc>
            <a:spcBef>
              <a:spcPct val="0"/>
            </a:spcBef>
            <a:spcAft>
              <a:spcPct val="20000"/>
            </a:spcAft>
            <a:buChar char="•"/>
          </a:pPr>
          <a:r>
            <a:rPr lang="en-GB" sz="2700" kern="1200" dirty="0"/>
            <a:t>The courage to challenge</a:t>
          </a:r>
          <a:endParaRPr lang="en-US" sz="2700" kern="1200" dirty="0"/>
        </a:p>
        <a:p>
          <a:pPr marL="228600" lvl="1" indent="-228600" algn="l" defTabSz="1200150">
            <a:lnSpc>
              <a:spcPct val="90000"/>
            </a:lnSpc>
            <a:spcBef>
              <a:spcPct val="0"/>
            </a:spcBef>
            <a:spcAft>
              <a:spcPct val="20000"/>
            </a:spcAft>
            <a:buChar char="•"/>
          </a:pPr>
          <a:r>
            <a:rPr lang="en-GB" sz="2700" kern="1200" dirty="0"/>
            <a:t>The courage to participate in personal and organisational transformation</a:t>
          </a:r>
          <a:endParaRPr lang="en-US" sz="2700" kern="1200" dirty="0"/>
        </a:p>
        <a:p>
          <a:pPr marL="228600" lvl="1" indent="-228600" algn="l" defTabSz="1200150">
            <a:lnSpc>
              <a:spcPct val="90000"/>
            </a:lnSpc>
            <a:spcBef>
              <a:spcPct val="0"/>
            </a:spcBef>
            <a:spcAft>
              <a:spcPct val="20000"/>
            </a:spcAft>
            <a:buChar char="•"/>
          </a:pPr>
          <a:r>
            <a:rPr lang="en-GB" sz="2700" kern="1200" dirty="0"/>
            <a:t>The courage to take moral action.</a:t>
          </a:r>
          <a:endParaRPr lang="en-US" sz="2700" kern="1200" dirty="0"/>
        </a:p>
      </dsp:txBody>
      <dsp:txXfrm>
        <a:off x="0" y="1805475"/>
        <a:ext cx="6858000" cy="311534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17C1B-F8ED-4C56-B0B4-78FDF9FEAB14}" type="datetimeFigureOut">
              <a:rPr lang="en-GB" smtClean="0"/>
              <a:t>09/04/2021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649D2-8ACC-4030-97F7-F414D617EAD5}" type="slidenum">
              <a:rPr lang="en-GB" smtClean="0"/>
              <a:t>‹#›</a:t>
            </a:fld>
            <a:endParaRPr lang="en-GB" dirty="0"/>
          </a:p>
        </p:txBody>
      </p:sp>
    </p:spTree>
    <p:extLst>
      <p:ext uri="{BB962C8B-B14F-4D97-AF65-F5344CB8AC3E}">
        <p14:creationId xmlns:p14="http://schemas.microsoft.com/office/powerpoint/2010/main" val="63845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2</a:t>
            </a:fld>
            <a:endParaRPr lang="en-GB" dirty="0"/>
          </a:p>
        </p:txBody>
      </p:sp>
    </p:spTree>
    <p:extLst>
      <p:ext uri="{BB962C8B-B14F-4D97-AF65-F5344CB8AC3E}">
        <p14:creationId xmlns:p14="http://schemas.microsoft.com/office/powerpoint/2010/main" val="1823538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However, as interesting and useful as transformational leadership has been shown to be, it is still does not paint the full picture of leadership that is needed these days. And that is simply because the basic unit of analysis – the focus for nearly all of these studies – is on what the leader does, and how the leader’s interactions impact on the follower.  It therefore neglects both the situation in which leadership takes place, and relegates the followers to the position of passive reception of leadership.  But surely those that follow have some influence too?</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Why use the term followers, rather than subordinate or employee? The answer is that, in leadership theory, followers or followship is used as a term that implies a willingness to accept direction and guidance from leaders.  The term recognises that for organisations to be effective, they need both those that lead, and those that follow.  It therefore recognises that the leader and the follower both have important roles to play in the process of leadership.  In events, and other service industries, being an effective follower is seen as an important element for achieving service-orientated goals, as teams of employees work to plan and deliver events in a timely and satisfactory manner (Deale et al., 2016). In planned events, followers often have to work independently of the  formal leader, and carry out important tasks – and they do so in an active, participatory role, in which the follower willingly takes on responsibility for delivering the events successfully. Service industries such as ours are highly reliant on staff who need to be trained and knowledgeable about brands, about the events and about how to meet and exceed guest expectations in a consistent manner.</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12</a:t>
            </a:fld>
            <a:endParaRPr lang="en-GB" dirty="0"/>
          </a:p>
        </p:txBody>
      </p:sp>
    </p:spTree>
    <p:extLst>
      <p:ext uri="{BB962C8B-B14F-4D97-AF65-F5344CB8AC3E}">
        <p14:creationId xmlns:p14="http://schemas.microsoft.com/office/powerpoint/2010/main" val="181812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14</a:t>
            </a:fld>
            <a:endParaRPr lang="en-GB" dirty="0"/>
          </a:p>
        </p:txBody>
      </p:sp>
    </p:spTree>
    <p:extLst>
      <p:ext uri="{BB962C8B-B14F-4D97-AF65-F5344CB8AC3E}">
        <p14:creationId xmlns:p14="http://schemas.microsoft.com/office/powerpoint/2010/main" val="483256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Unlike transformational leadership, LMX theory suggests that leaders do not treat all subordinates the same – instead, they develop an exchange with their direct reports, and it is the quality of that exchange that influences performance and effectiveness.  This body of work therefore shifts the focus from specific leadership styles towards the view that leadership is an influence process, in which relationships matter. It doesn’t, however, stray far from the dominant discourse in leadership studies because the focus is still on what the leader does and how the leader treats those following them.</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In LMX, the domains of leadership therefore consist of leader, follower and relationship and leadership is viewed ‘…as a process whereby an individual influences a group of individuals to achieve a common goal’ (Northouse, 2017, p. 7). The central proposition in LMX then is that leaders differentiate the way they treat their followers through the formation of different types of work-related exchanges. Leaders may not treat all members of the team the same, and it is the quality of this differentiation, which is known as the LMX differentiation that matters to LMX.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Higher quality, or strong, LMX relationships refer to social exchanges that go beyond the requirements of the formal employment contracts – followers who benefit from these high-quality exchanges are sometimes referred to as the ‘in group’. In these high quality exchange relationships, leaders and followers show levels of mutual loyalty, respect, trust, affection and obligation. They may also offer mentoring and empowerment in exchange for increased commitment to completing non-contracted tasks and better quality task performance from their subordinates.  Research has demonstrated that when there is a high quality LMX between leader and follower, a number of valuable outcomes occur, including improved job performance, satisfaction, commitment, role clarity and decreased turnover intentions.</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15</a:t>
            </a:fld>
            <a:endParaRPr lang="en-GB" dirty="0"/>
          </a:p>
        </p:txBody>
      </p:sp>
    </p:spTree>
    <p:extLst>
      <p:ext uri="{BB962C8B-B14F-4D97-AF65-F5344CB8AC3E}">
        <p14:creationId xmlns:p14="http://schemas.microsoft.com/office/powerpoint/2010/main" val="413110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3</a:t>
            </a:fld>
            <a:endParaRPr lang="en-GB" dirty="0"/>
          </a:p>
        </p:txBody>
      </p:sp>
    </p:spTree>
    <p:extLst>
      <p:ext uri="{BB962C8B-B14F-4D97-AF65-F5344CB8AC3E}">
        <p14:creationId xmlns:p14="http://schemas.microsoft.com/office/powerpoint/2010/main" val="58525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4</a:t>
            </a:fld>
            <a:endParaRPr lang="en-GB" dirty="0"/>
          </a:p>
        </p:txBody>
      </p:sp>
    </p:spTree>
    <p:extLst>
      <p:ext uri="{BB962C8B-B14F-4D97-AF65-F5344CB8AC3E}">
        <p14:creationId xmlns:p14="http://schemas.microsoft.com/office/powerpoint/2010/main" val="29396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As we saw in the previous lecture, classic approaches to understanding leadership all shared the view that leadership is a specialised role – they focused on the individual and, whilst some of these theories looked at what other influences there may be (i.e. the situational context), they did so through the lens of the primary leader, carrying out leadership functions.</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This then can be seen as their one key limitation – they are leader-centric and don’t tend to recognise followers characteristics or initiatives</a:t>
            </a:r>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5</a:t>
            </a:fld>
            <a:endParaRPr lang="en-GB" dirty="0"/>
          </a:p>
        </p:txBody>
      </p:sp>
    </p:spTree>
    <p:extLst>
      <p:ext uri="{BB962C8B-B14F-4D97-AF65-F5344CB8AC3E}">
        <p14:creationId xmlns:p14="http://schemas.microsoft.com/office/powerpoint/2010/main" val="3673117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This focus on the ‘heroic leader’ has, over the last 50 years, become increasingly criticised (Badaracco, 2001), as researchers began to look at leadership behaviours from a influence perspective, considering the dynamics of the leader-follower behaviours and leadership styles that might influence or change the behaviours of their followers or work subordinates.  As Burns (1978) suggested, at this point, we knew a lot about leaders, whilst knowing very little about leadership.  The body of work that grew out of such observations was largely concerned with what became known as charismatic and transactional / transformational leadership (Bass, 1985).  Here scholars had started to focus on </a:t>
            </a: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leadership styles</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  what is it that leaders do that makes them effective – and on the impact the leader has on their followers.</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7</a:t>
            </a:fld>
            <a:endParaRPr lang="en-GB" dirty="0"/>
          </a:p>
        </p:txBody>
      </p:sp>
    </p:spTree>
    <p:extLst>
      <p:ext uri="{BB962C8B-B14F-4D97-AF65-F5344CB8AC3E}">
        <p14:creationId xmlns:p14="http://schemas.microsoft.com/office/powerpoint/2010/main" val="198471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In their review of the past 25 years of leadership research, Dinh et al. (2014) note that significant research is now occurring at the dyadic level. The dyadic level means the interaction between two things, so in the case of leadership we mean the interaction between the leader and the follower.  This body of work predominantly emerges through studies that focus on charismatic, transformational leadership or the leader-member exchange theories.  So, with the ongoing criticisms of the heroic leader theories, scholars moved into what is often known as the ‘post-heroic’ phase (Badaracco, 2001).  It was Bass’s (1985, 1995) work in particular, that started a paradigm shift from viewing leadership as something someone is, or the things someone does, or the knowledge and skills someone has, towards the notion that leadership is an influential, dyadic process (Yukl, 1999).  </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8</a:t>
            </a:fld>
            <a:endParaRPr lang="en-GB" dirty="0"/>
          </a:p>
        </p:txBody>
      </p:sp>
    </p:spTree>
    <p:extLst>
      <p:ext uri="{BB962C8B-B14F-4D97-AF65-F5344CB8AC3E}">
        <p14:creationId xmlns:p14="http://schemas.microsoft.com/office/powerpoint/2010/main" val="256947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From theories such as the trait or Great Man theory described in chapter 2, the notion that charisma is an essential element of leadership emerged. Weber (1947) is widely credited with suggesting that charisma is a special kind of leadership trait, which helped to see people through times of crisis.  Charismatic leaders, Weber suggested, emerged during periods of crisis with radical views that attracted followers. Whilst Weber is often credited as being the founder of charismatic leadership, it wasn’t until the mid-1970’s that it was developed in an organisational context.  Key writers here include Bryman (1992), Conger (1989) and Conger and Kanungo (1987, 1998).</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Charismatic leadership is the idea that people follow leaders because of their personality, their attractiveness or because of the vision they are providing.  In order for the leader to be successful, they must transform the followers’ values and beliefs. There is some confusion between the terms used here – lots of textbooks suggest that charismatic and transformational leadership are the same thing.  However, when one looks closely, you can see that transformational leadership tends to be defined with a larger scope that charismatic leadership. For example, Bass (1985) took the early theories of charismatic leadership, and advanced it – his work found that charisma was one component of a larger concept of leadership, called transformational leadership. We’ll explore that next.</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9</a:t>
            </a:fld>
            <a:endParaRPr lang="en-GB" dirty="0"/>
          </a:p>
        </p:txBody>
      </p:sp>
    </p:spTree>
    <p:extLst>
      <p:ext uri="{BB962C8B-B14F-4D97-AF65-F5344CB8AC3E}">
        <p14:creationId xmlns:p14="http://schemas.microsoft.com/office/powerpoint/2010/main" val="103532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There is significant, empirically proven, evidence to support the use of transformational theories. Studies have found significant relationships between transformational leadership and the amount of effort followers are willing to exert, the satisfaction with the leader and with the perceived effectiveness of the transformational leadership. Events students wishing to further their understanding of transformational leadership would do well to start their research in the related fields of tourism and hospitality, where there topic has received a fair amount of scholarly attention.  In addition, the theory has gained popularity in practice too – there are a number of training courses within the event industry that use the theory to train new event managers. </a:t>
            </a:r>
          </a:p>
          <a:p>
            <a:pPr>
              <a:lnSpc>
                <a:spcPct val="150000"/>
              </a:lnSpc>
            </a:pP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10</a:t>
            </a:fld>
            <a:endParaRPr lang="en-GB" dirty="0"/>
          </a:p>
        </p:txBody>
      </p:sp>
    </p:spTree>
    <p:extLst>
      <p:ext uri="{BB962C8B-B14F-4D97-AF65-F5344CB8AC3E}">
        <p14:creationId xmlns:p14="http://schemas.microsoft.com/office/powerpoint/2010/main" val="3778517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Wrap up this part of the lecture with a discussion on transformational / transactional leadership. Can your students tell the difference? Do they have examples from their own work experience that they can share with the class?</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11</a:t>
            </a:fld>
            <a:endParaRPr lang="en-GB" dirty="0"/>
          </a:p>
        </p:txBody>
      </p:sp>
    </p:spTree>
    <p:extLst>
      <p:ext uri="{BB962C8B-B14F-4D97-AF65-F5344CB8AC3E}">
        <p14:creationId xmlns:p14="http://schemas.microsoft.com/office/powerpoint/2010/main" val="66990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81F60AE1-C35C-483A-8936-589BBB6C1CD8}" type="datetime1">
              <a:rPr lang="en-US" smtClean="0"/>
              <a:t>4/9/2021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GB" dirty="0"/>
              <a:t>Event Leadership by Dr Emma Abson</a:t>
            </a:r>
            <a:endParaRPr lang="en-US" dirty="0"/>
          </a:p>
        </p:txBody>
      </p:sp>
      <p:sp>
        <p:nvSpPr>
          <p:cNvPr id="22" name="Slide Number Placeholder 21"/>
          <p:cNvSpPr>
            <a:spLocks noGrp="1"/>
          </p:cNvSpPr>
          <p:nvPr>
            <p:ph type="sldNum" sz="quarter" idx="12"/>
          </p:nvPr>
        </p:nvSpPr>
        <p:spPr>
          <a:xfrm>
            <a:off x="8606920" y="5177408"/>
            <a:ext cx="1955980" cy="228600"/>
          </a:xfrm>
          <a:prstGeom prst="rect">
            <a:avLst/>
          </a:prstGeo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041780-519B-4F69-AB10-C47A20EBF073}" type="datetime1">
              <a:rPr lang="en-US" smtClean="0"/>
              <a:t>4/9/2021</a:t>
            </a:fld>
            <a:endParaRPr lang="en-US" dirty="0"/>
          </a:p>
        </p:txBody>
      </p:sp>
      <p:sp>
        <p:nvSpPr>
          <p:cNvPr id="5" name="Footer Placeholder 4"/>
          <p:cNvSpPr>
            <a:spLocks noGrp="1"/>
          </p:cNvSpPr>
          <p:nvPr>
            <p:ph type="ftr" sz="quarter" idx="11"/>
          </p:nvPr>
        </p:nvSpPr>
        <p:spPr/>
        <p:txBody>
          <a:bodyPr/>
          <a:lstStyle/>
          <a:p>
            <a:r>
              <a:rPr lang="en-GB" dirty="0"/>
              <a:t>Event Leadership by Dr Emma Abson</a:t>
            </a:r>
            <a:endParaRPr lang="en-US" dirty="0"/>
          </a:p>
        </p:txBody>
      </p:sp>
      <p:sp>
        <p:nvSpPr>
          <p:cNvPr id="6" name="Slide Number Placeholder 5"/>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0BEFAB46-A50A-40A4-B9AA-52F44C37DAA7}" type="datetime1">
              <a:rPr lang="en-US" smtClean="0"/>
              <a:t>4/9/2021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GB" dirty="0"/>
              <a:t>Event Leadership by Dr Emma Abson</a:t>
            </a:r>
            <a:endParaRPr lang="en-US" dirty="0"/>
          </a:p>
        </p:txBody>
      </p:sp>
      <p:sp>
        <p:nvSpPr>
          <p:cNvPr id="6" name="Slide Number Placeholder 5"/>
          <p:cNvSpPr>
            <a:spLocks noGrp="1"/>
          </p:cNvSpPr>
          <p:nvPr>
            <p:ph type="sldNum" sz="quarter" idx="12"/>
          </p:nvPr>
        </p:nvSpPr>
        <p:spPr>
          <a:xfrm>
            <a:off x="8604504" y="5177408"/>
            <a:ext cx="1958339" cy="228600"/>
          </a:xfrm>
          <a:prstGeom prst="rect">
            <a:avLst/>
          </a:prstGeo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69931D-436E-40FC-9F33-A96081580F03}" type="datetime1">
              <a:rPr lang="en-US" smtClean="0"/>
              <a:t>4/9/2021</a:t>
            </a:fld>
            <a:endParaRPr lang="en-US" dirty="0"/>
          </a:p>
        </p:txBody>
      </p:sp>
      <p:sp>
        <p:nvSpPr>
          <p:cNvPr id="6" name="Footer Placeholder 5"/>
          <p:cNvSpPr>
            <a:spLocks noGrp="1"/>
          </p:cNvSpPr>
          <p:nvPr>
            <p:ph type="ftr" sz="quarter" idx="11"/>
          </p:nvPr>
        </p:nvSpPr>
        <p:spPr/>
        <p:txBody>
          <a:bodyPr/>
          <a:lstStyle/>
          <a:p>
            <a:r>
              <a:rPr lang="en-GB" dirty="0"/>
              <a:t>Event Leadership : Theory and methods for event management and tourism</a:t>
            </a:r>
          </a:p>
          <a:p>
            <a:r>
              <a:rPr lang="en-GB" dirty="0"/>
              <a:t>© Emma Abson. Goodfellow Publishers Ltd. All rights reserved 2021</a:t>
            </a:r>
          </a:p>
          <a:p>
            <a:endParaRPr lang="en-US" dirty="0"/>
          </a:p>
        </p:txBody>
      </p:sp>
      <p:sp>
        <p:nvSpPr>
          <p:cNvPr id="7" name="Slide Number Placeholder 6"/>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A9FED412-8F85-49EE-A97D-752A37BAA1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7317" y="6008057"/>
            <a:ext cx="407883" cy="392743"/>
          </a:xfrm>
          <a:prstGeom prst="rect">
            <a:avLst/>
          </a:prstGeom>
        </p:spPr>
      </p:pic>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72A99B-7CE2-49CA-B5C3-5B434BB0B62E}" type="datetime1">
              <a:rPr lang="en-US" smtClean="0"/>
              <a:t>4/9/2021</a:t>
            </a:fld>
            <a:endParaRPr lang="en-US" dirty="0"/>
          </a:p>
        </p:txBody>
      </p:sp>
      <p:sp>
        <p:nvSpPr>
          <p:cNvPr id="8" name="Footer Placeholder 7"/>
          <p:cNvSpPr>
            <a:spLocks noGrp="1"/>
          </p:cNvSpPr>
          <p:nvPr>
            <p:ph type="ftr" sz="quarter" idx="11"/>
          </p:nvPr>
        </p:nvSpPr>
        <p:spPr/>
        <p:txBody>
          <a:bodyPr/>
          <a:lstStyle/>
          <a:p>
            <a:r>
              <a:rPr lang="en-GB" dirty="0"/>
              <a:t>Event Leadership by Dr Emma Abson</a:t>
            </a:r>
            <a:endParaRPr lang="en-US" dirty="0"/>
          </a:p>
        </p:txBody>
      </p:sp>
      <p:sp>
        <p:nvSpPr>
          <p:cNvPr id="9" name="Slide Number Placeholder 8"/>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ED2FE5-550E-4D0D-9AF3-45646144D574}" type="datetime1">
              <a:rPr lang="en-US" smtClean="0"/>
              <a:t>4/9/2021</a:t>
            </a:fld>
            <a:endParaRPr lang="en-US" dirty="0"/>
          </a:p>
        </p:txBody>
      </p:sp>
      <p:sp>
        <p:nvSpPr>
          <p:cNvPr id="4" name="Footer Placeholder 3"/>
          <p:cNvSpPr>
            <a:spLocks noGrp="1"/>
          </p:cNvSpPr>
          <p:nvPr>
            <p:ph type="ftr" sz="quarter" idx="11"/>
          </p:nvPr>
        </p:nvSpPr>
        <p:spPr/>
        <p:txBody>
          <a:bodyPr/>
          <a:lstStyle/>
          <a:p>
            <a:r>
              <a:rPr lang="en-GB" dirty="0"/>
              <a:t>Event Leadership by Dr Emma Abson</a:t>
            </a:r>
            <a:endParaRPr lang="en-US" dirty="0"/>
          </a:p>
        </p:txBody>
      </p:sp>
      <p:sp>
        <p:nvSpPr>
          <p:cNvPr id="5" name="Slide Number Placeholder 4"/>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17CE0-4731-4876-9E40-4F9CBD4309F4}" type="datetime1">
              <a:rPr lang="en-US" smtClean="0"/>
              <a:t>4/9/2021</a:t>
            </a:fld>
            <a:endParaRPr lang="en-US" dirty="0"/>
          </a:p>
        </p:txBody>
      </p:sp>
      <p:sp>
        <p:nvSpPr>
          <p:cNvPr id="3" name="Footer Placeholder 2"/>
          <p:cNvSpPr>
            <a:spLocks noGrp="1"/>
          </p:cNvSpPr>
          <p:nvPr>
            <p:ph type="ftr" sz="quarter" idx="11"/>
          </p:nvPr>
        </p:nvSpPr>
        <p:spPr/>
        <p:txBody>
          <a:bodyPr/>
          <a:lstStyle/>
          <a:p>
            <a:r>
              <a:rPr lang="en-GB" dirty="0"/>
              <a:t>Event Leadership by Dr Emma Abson</a:t>
            </a:r>
            <a:endParaRPr lang="en-US" dirty="0"/>
          </a:p>
        </p:txBody>
      </p:sp>
      <p:sp>
        <p:nvSpPr>
          <p:cNvPr id="4" name="Slide Number Placeholder 3"/>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831E89A3-1030-4065-A368-9827D1B3FC3E}" type="datetime1">
              <a:rPr lang="en-US" smtClean="0"/>
              <a:t>4/9/2021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GB" dirty="0"/>
              <a:t>Event Leadership by Dr Emma Abson</a:t>
            </a:r>
            <a:endParaRPr lang="en-US" dirty="0"/>
          </a:p>
        </p:txBody>
      </p:sp>
      <p:sp>
        <p:nvSpPr>
          <p:cNvPr id="11" name="Slide Number Placeholder 10"/>
          <p:cNvSpPr>
            <a:spLocks noGrp="1"/>
          </p:cNvSpPr>
          <p:nvPr>
            <p:ph type="sldNum" sz="quarter" idx="12"/>
          </p:nvPr>
        </p:nvSpPr>
        <p:spPr>
          <a:xfrm>
            <a:off x="10396728" y="6035040"/>
            <a:ext cx="1223435" cy="365760"/>
          </a:xfrm>
          <a:prstGeom prst="rect">
            <a:avLst/>
          </a:prstGeo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B47D6E85-2647-45A4-90E4-50F0C257B89C}" type="datetime1">
              <a:rPr lang="en-US" smtClean="0"/>
              <a:t>4/9/2021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GB" dirty="0"/>
              <a:t>Event Leadership by Dr Emma Abson</a:t>
            </a:r>
            <a:endParaRPr lang="en-US" dirty="0"/>
          </a:p>
        </p:txBody>
      </p:sp>
      <p:sp>
        <p:nvSpPr>
          <p:cNvPr id="7" name="Slide Number Placeholder 6"/>
          <p:cNvSpPr>
            <a:spLocks noGrp="1"/>
          </p:cNvSpPr>
          <p:nvPr>
            <p:ph type="sldNum" sz="quarter" idx="12"/>
          </p:nvPr>
        </p:nvSpPr>
        <p:spPr>
          <a:xfrm>
            <a:off x="10396728" y="6035040"/>
            <a:ext cx="1225296" cy="365760"/>
          </a:xfrm>
          <a:prstGeom prst="rect">
            <a:avLst/>
          </a:prstGeo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656FCC88-777E-429C-BF0E-8F8C401AF703}" type="datetime1">
              <a:rPr lang="en-US" smtClean="0"/>
              <a:t>4/9/2021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r>
              <a:rPr lang="en-GB" dirty="0"/>
              <a:t>Event Leadership by Dr Emma Abson © Emma Abson. Published by Goodfellow Publishers  </a:t>
            </a:r>
          </a:p>
          <a:p>
            <a:r>
              <a:rPr lang="en-GB" dirty="0"/>
              <a:t>All rights reserved 2021</a:t>
            </a:r>
          </a:p>
          <a:p>
            <a:endParaRPr lang="en-US" dirty="0"/>
          </a:p>
        </p:txBody>
      </p:sp>
      <p:pic>
        <p:nvPicPr>
          <p:cNvPr id="16" name="Picture 15">
            <a:extLst>
              <a:ext uri="{FF2B5EF4-FFF2-40B4-BE49-F238E27FC236}">
                <a16:creationId xmlns:a16="http://schemas.microsoft.com/office/drawing/2014/main" id="{B69AC63F-7A8F-4588-9B66-73344F25C6E1}"/>
              </a:ext>
            </a:extLst>
          </p:cNvPr>
          <p:cNvPicPr>
            <a:picLocks noChangeAspect="1"/>
          </p:cNvPicPr>
          <p:nvPr userDrawn="1"/>
        </p:nvPicPr>
        <p:blipFill>
          <a:blip r:embed="rId11"/>
          <a:stretch>
            <a:fillRect/>
          </a:stretch>
        </p:blipFill>
        <p:spPr>
          <a:xfrm>
            <a:off x="11193767" y="5893961"/>
            <a:ext cx="609653" cy="585267"/>
          </a:xfrm>
          <a:prstGeom prst="rect">
            <a:avLst/>
          </a:prstGeom>
        </p:spPr>
      </p:pic>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2800" dirty="0">
                <a:solidFill>
                  <a:schemeClr val="tx1"/>
                </a:solidFill>
              </a:rPr>
              <a:t>Event leadership</a:t>
            </a:r>
            <a:br>
              <a:rPr lang="en-US" sz="2800" dirty="0">
                <a:solidFill>
                  <a:schemeClr val="tx1"/>
                </a:solidFill>
              </a:rPr>
            </a:br>
            <a:br>
              <a:rPr lang="en-US" sz="2800" dirty="0">
                <a:solidFill>
                  <a:schemeClr val="tx1"/>
                </a:solidFill>
              </a:rPr>
            </a:br>
            <a:r>
              <a:rPr lang="en-US" sz="1800" dirty="0">
                <a:solidFill>
                  <a:schemeClr val="tx1"/>
                </a:solidFill>
              </a:rPr>
              <a:t>theory and practice for Event management and event tourism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Dr Emma Abson</a:t>
            </a:r>
          </a:p>
        </p:txBody>
      </p:sp>
      <p:sp>
        <p:nvSpPr>
          <p:cNvPr id="4" name="Footer Placeholder 3">
            <a:extLst>
              <a:ext uri="{FF2B5EF4-FFF2-40B4-BE49-F238E27FC236}">
                <a16:creationId xmlns:a16="http://schemas.microsoft.com/office/drawing/2014/main" id="{8BA3013B-4C7C-4B56-A0F3-3BFCDD0519D4}"/>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854F2-C9E9-418D-814B-F3E266A5BB92}"/>
              </a:ext>
            </a:extLst>
          </p:cNvPr>
          <p:cNvSpPr>
            <a:spLocks noGrp="1"/>
          </p:cNvSpPr>
          <p:nvPr>
            <p:ph type="title"/>
          </p:nvPr>
        </p:nvSpPr>
        <p:spPr/>
        <p:txBody>
          <a:bodyPr/>
          <a:lstStyle/>
          <a:p>
            <a:pPr algn="ctr"/>
            <a:r>
              <a:rPr lang="en-GB" dirty="0"/>
              <a:t>Transactional / transformational leadership</a:t>
            </a:r>
          </a:p>
        </p:txBody>
      </p:sp>
      <p:sp>
        <p:nvSpPr>
          <p:cNvPr id="7" name="Text Placeholder 6">
            <a:extLst>
              <a:ext uri="{FF2B5EF4-FFF2-40B4-BE49-F238E27FC236}">
                <a16:creationId xmlns:a16="http://schemas.microsoft.com/office/drawing/2014/main" id="{F4C14482-8653-4199-B07F-8D30F6C0682D}"/>
              </a:ext>
            </a:extLst>
          </p:cNvPr>
          <p:cNvSpPr>
            <a:spLocks noGrp="1"/>
          </p:cNvSpPr>
          <p:nvPr>
            <p:ph type="body" idx="1"/>
          </p:nvPr>
        </p:nvSpPr>
        <p:spPr/>
        <p:txBody>
          <a:bodyPr/>
          <a:lstStyle/>
          <a:p>
            <a:r>
              <a:rPr lang="en-GB" dirty="0"/>
              <a:t>Transactional leadership</a:t>
            </a:r>
          </a:p>
        </p:txBody>
      </p:sp>
      <p:graphicFrame>
        <p:nvGraphicFramePr>
          <p:cNvPr id="6" name="Content Placeholder 5">
            <a:extLst>
              <a:ext uri="{FF2B5EF4-FFF2-40B4-BE49-F238E27FC236}">
                <a16:creationId xmlns:a16="http://schemas.microsoft.com/office/drawing/2014/main" id="{69273183-E2D7-43A9-ABD3-62041DEF32E9}"/>
              </a:ext>
            </a:extLst>
          </p:cNvPr>
          <p:cNvGraphicFramePr>
            <a:graphicFrameLocks noGrp="1"/>
          </p:cNvGraphicFramePr>
          <p:nvPr>
            <p:ph sz="half" idx="2"/>
            <p:extLst>
              <p:ext uri="{D42A27DB-BD31-4B8C-83A1-F6EECF244321}">
                <p14:modId xmlns:p14="http://schemas.microsoft.com/office/powerpoint/2010/main" val="55414496"/>
              </p:ext>
            </p:extLst>
          </p:nvPr>
        </p:nvGraphicFramePr>
        <p:xfrm>
          <a:off x="654234" y="2774554"/>
          <a:ext cx="5079054" cy="3242627"/>
        </p:xfrm>
        <a:graphic>
          <a:graphicData uri="http://schemas.openxmlformats.org/drawingml/2006/table">
            <a:tbl>
              <a:tblPr firstRow="1" firstCol="1" bandRow="1"/>
              <a:tblGrid>
                <a:gridCol w="5079054">
                  <a:extLst>
                    <a:ext uri="{9D8B030D-6E8A-4147-A177-3AD203B41FA5}">
                      <a16:colId xmlns:a16="http://schemas.microsoft.com/office/drawing/2014/main" val="2997202059"/>
                    </a:ext>
                  </a:extLst>
                </a:gridCol>
              </a:tblGrid>
              <a:tr h="995224">
                <a:tc>
                  <a:txBody>
                    <a:bodyPr/>
                    <a:lstStyle/>
                    <a:p>
                      <a:pPr>
                        <a:lnSpc>
                          <a:spcPct val="150000"/>
                        </a:lnSpc>
                      </a:pPr>
                      <a:r>
                        <a:rPr lang="en-GB" sz="900" b="1" dirty="0">
                          <a:effectLst/>
                          <a:latin typeface="Century Gothic" panose="020B0502020202020204" pitchFamily="34" charset="0"/>
                          <a:ea typeface="Times New Roman" panose="02020603050405020304" pitchFamily="18" charset="0"/>
                          <a:cs typeface="Times New Roman" panose="02020603050405020304" pitchFamily="18" charset="0"/>
                        </a:rPr>
                        <a:t>Contingent reward</a:t>
                      </a:r>
                      <a:endParaRPr lang="en-GB" sz="9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900" dirty="0">
                          <a:effectLst/>
                          <a:latin typeface="Century Gothic" panose="020B0502020202020204" pitchFamily="34" charset="0"/>
                          <a:ea typeface="Times New Roman" panose="02020603050405020304" pitchFamily="18" charset="0"/>
                          <a:cs typeface="Times New Roman" panose="02020603050405020304" pitchFamily="18" charset="0"/>
                        </a:rPr>
                        <a:t>The leader obtains agreements from the follower on what needs to be done, and offers bonuses or recognition if they meet these goals. The reward is </a:t>
                      </a:r>
                      <a:r>
                        <a:rPr lang="en-GB" sz="900" i="1" dirty="0">
                          <a:effectLst/>
                          <a:latin typeface="Century Gothic" panose="020B0502020202020204" pitchFamily="34" charset="0"/>
                          <a:ea typeface="Times New Roman" panose="02020603050405020304" pitchFamily="18" charset="0"/>
                          <a:cs typeface="Times New Roman" panose="02020603050405020304" pitchFamily="18" charset="0"/>
                        </a:rPr>
                        <a:t>contingent </a:t>
                      </a:r>
                      <a:r>
                        <a:rPr lang="en-GB" sz="900" dirty="0">
                          <a:effectLst/>
                          <a:latin typeface="Century Gothic" panose="020B0502020202020204" pitchFamily="34" charset="0"/>
                          <a:ea typeface="Times New Roman" panose="02020603050405020304" pitchFamily="18" charset="0"/>
                          <a:cs typeface="Times New Roman" panose="02020603050405020304" pitchFamily="18" charset="0"/>
                        </a:rPr>
                        <a:t>on the follower meeting the goals set by the leader</a:t>
                      </a:r>
                      <a:endParaRPr lang="en-GB"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907" marR="5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685981"/>
                  </a:ext>
                </a:extLst>
              </a:tr>
              <a:tr h="1252179">
                <a:tc>
                  <a:txBody>
                    <a:bodyPr/>
                    <a:lstStyle/>
                    <a:p>
                      <a:pPr>
                        <a:lnSpc>
                          <a:spcPct val="150000"/>
                        </a:lnSpc>
                      </a:pPr>
                      <a:r>
                        <a:rPr lang="en-GB" sz="900" b="1" dirty="0">
                          <a:effectLst/>
                          <a:latin typeface="Century Gothic" panose="020B0502020202020204" pitchFamily="34" charset="0"/>
                          <a:ea typeface="Times New Roman" panose="02020603050405020304" pitchFamily="18" charset="0"/>
                          <a:cs typeface="Times New Roman" panose="02020603050405020304" pitchFamily="18" charset="0"/>
                        </a:rPr>
                        <a:t>Management-by-exception - active</a:t>
                      </a:r>
                      <a:endParaRPr lang="en-GB" sz="9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900" dirty="0">
                          <a:effectLst/>
                          <a:latin typeface="Century Gothic" panose="020B0502020202020204" pitchFamily="34" charset="0"/>
                          <a:ea typeface="Times New Roman" panose="02020603050405020304" pitchFamily="18" charset="0"/>
                          <a:cs typeface="Times New Roman" panose="02020603050405020304" pitchFamily="18" charset="0"/>
                        </a:rPr>
                        <a:t>The leader only intervenes and starts to manage when the followers do not meet the set goals, or performance targets.  In the active management-by-exception, the leader is  actively evaluating performance of followers and watch carefully for mistakes, taking corrective action when necessary.</a:t>
                      </a:r>
                      <a:endParaRPr lang="en-GB"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907" marR="5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448763"/>
                  </a:ext>
                </a:extLst>
              </a:tr>
              <a:tr h="995224">
                <a:tc>
                  <a:txBody>
                    <a:bodyPr/>
                    <a:lstStyle/>
                    <a:p>
                      <a:pPr>
                        <a:lnSpc>
                          <a:spcPct val="150000"/>
                        </a:lnSpc>
                      </a:pPr>
                      <a:r>
                        <a:rPr lang="en-GB" sz="900" b="1" dirty="0">
                          <a:effectLst/>
                          <a:latin typeface="Century Gothic" panose="020B0502020202020204" pitchFamily="34" charset="0"/>
                          <a:ea typeface="Times New Roman" panose="02020603050405020304" pitchFamily="18" charset="0"/>
                          <a:cs typeface="Times New Roman" panose="02020603050405020304" pitchFamily="18" charset="0"/>
                        </a:rPr>
                        <a:t>Management-by-exception – passive</a:t>
                      </a:r>
                      <a:endParaRPr lang="en-GB" sz="9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900" dirty="0">
                          <a:effectLst/>
                          <a:latin typeface="Century Gothic" panose="020B0502020202020204" pitchFamily="34" charset="0"/>
                          <a:ea typeface="Times New Roman" panose="02020603050405020304" pitchFamily="18" charset="0"/>
                          <a:cs typeface="Times New Roman" panose="02020603050405020304" pitchFamily="18" charset="0"/>
                        </a:rPr>
                        <a:t>As in active action, the leader only intervenes when the followers do not meet set goals. But passive leaders will wait for mistakes to occur –  passively assessing the work after it has finished and only then taking corrective action.</a:t>
                      </a:r>
                      <a:endParaRPr lang="en-GB"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907" marR="5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48474"/>
                  </a:ext>
                </a:extLst>
              </a:tr>
            </a:tbl>
          </a:graphicData>
        </a:graphic>
      </p:graphicFrame>
      <p:sp>
        <p:nvSpPr>
          <p:cNvPr id="8" name="Text Placeholder 7">
            <a:extLst>
              <a:ext uri="{FF2B5EF4-FFF2-40B4-BE49-F238E27FC236}">
                <a16:creationId xmlns:a16="http://schemas.microsoft.com/office/drawing/2014/main" id="{1DBBFB36-0CE2-4D52-AF9A-9E7FF64644F3}"/>
              </a:ext>
            </a:extLst>
          </p:cNvPr>
          <p:cNvSpPr>
            <a:spLocks noGrp="1"/>
          </p:cNvSpPr>
          <p:nvPr>
            <p:ph type="body" sz="quarter" idx="3"/>
          </p:nvPr>
        </p:nvSpPr>
        <p:spPr/>
        <p:txBody>
          <a:bodyPr/>
          <a:lstStyle/>
          <a:p>
            <a:r>
              <a:rPr lang="en-GB" dirty="0"/>
              <a:t>Transformational leadership</a:t>
            </a:r>
          </a:p>
        </p:txBody>
      </p:sp>
      <p:sp>
        <p:nvSpPr>
          <p:cNvPr id="5" name="Footer Placeholder 4">
            <a:extLst>
              <a:ext uri="{FF2B5EF4-FFF2-40B4-BE49-F238E27FC236}">
                <a16:creationId xmlns:a16="http://schemas.microsoft.com/office/drawing/2014/main" id="{B5E961B1-09DA-4606-9658-64731158D87D}"/>
              </a:ext>
            </a:extLst>
          </p:cNvPr>
          <p:cNvSpPr>
            <a:spLocks noGrp="1"/>
          </p:cNvSpPr>
          <p:nvPr>
            <p:ph type="ftr" sz="quarter" idx="11"/>
          </p:nvPr>
        </p:nvSpPr>
        <p:spPr/>
        <p:txBody>
          <a:bodyPr/>
          <a:lstStyle/>
          <a:p>
            <a:r>
              <a:rPr lang="en-GB" dirty="0"/>
              <a:t>Event Leadership by Dr Emma Abson</a:t>
            </a:r>
            <a:endParaRPr lang="en-US" dirty="0"/>
          </a:p>
        </p:txBody>
      </p:sp>
      <p:graphicFrame>
        <p:nvGraphicFramePr>
          <p:cNvPr id="13" name="Content Placeholder 12">
            <a:extLst>
              <a:ext uri="{FF2B5EF4-FFF2-40B4-BE49-F238E27FC236}">
                <a16:creationId xmlns:a16="http://schemas.microsoft.com/office/drawing/2014/main" id="{4814C39E-FB1D-46C6-9A85-4D6835026337}"/>
              </a:ext>
            </a:extLst>
          </p:cNvPr>
          <p:cNvGraphicFramePr>
            <a:graphicFrameLocks noGrp="1"/>
          </p:cNvGraphicFramePr>
          <p:nvPr>
            <p:ph sz="quarter" idx="4"/>
            <p:extLst>
              <p:ext uri="{D42A27DB-BD31-4B8C-83A1-F6EECF244321}">
                <p14:modId xmlns:p14="http://schemas.microsoft.com/office/powerpoint/2010/main" val="233178968"/>
              </p:ext>
            </p:extLst>
          </p:nvPr>
        </p:nvGraphicFramePr>
        <p:xfrm>
          <a:off x="6457950" y="2792412"/>
          <a:ext cx="5079054" cy="3608388"/>
        </p:xfrm>
        <a:graphic>
          <a:graphicData uri="http://schemas.openxmlformats.org/drawingml/2006/table">
            <a:tbl>
              <a:tblPr firstRow="1" firstCol="1" bandRow="1"/>
              <a:tblGrid>
                <a:gridCol w="5079054">
                  <a:extLst>
                    <a:ext uri="{9D8B030D-6E8A-4147-A177-3AD203B41FA5}">
                      <a16:colId xmlns:a16="http://schemas.microsoft.com/office/drawing/2014/main" val="1350914935"/>
                    </a:ext>
                  </a:extLst>
                </a:gridCol>
              </a:tblGrid>
              <a:tr h="902097">
                <a:tc>
                  <a:txBody>
                    <a:bodyPr/>
                    <a:lstStyle/>
                    <a:p>
                      <a:pPr algn="just">
                        <a:lnSpc>
                          <a:spcPct val="150000"/>
                        </a:lnSpc>
                      </a:pPr>
                      <a:r>
                        <a:rPr lang="en-GB" sz="900" b="1" dirty="0">
                          <a:effectLst/>
                          <a:latin typeface="Century Gothic" panose="020B0502020202020204" pitchFamily="34" charset="0"/>
                          <a:ea typeface="Times New Roman" panose="02020603050405020304" pitchFamily="18" charset="0"/>
                          <a:cs typeface="Times New Roman" panose="02020603050405020304" pitchFamily="18" charset="0"/>
                        </a:rPr>
                        <a:t>Idealised influence (charisma)</a:t>
                      </a:r>
                      <a:endParaRPr lang="en-GB" sz="9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900" dirty="0">
                          <a:effectLst/>
                          <a:latin typeface="Century Gothic" panose="020B0502020202020204" pitchFamily="34" charset="0"/>
                          <a:ea typeface="Times New Roman" panose="02020603050405020304" pitchFamily="18" charset="0"/>
                          <a:cs typeface="Times New Roman" panose="02020603050405020304" pitchFamily="18" charset="0"/>
                        </a:rPr>
                        <a:t>The leader is a strong role model and leads by example. They recognise followers needs, and prioritise them.</a:t>
                      </a:r>
                      <a:endParaRPr lang="en-GB"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907" marR="5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404882"/>
                  </a:ext>
                </a:extLst>
              </a:tr>
              <a:tr h="902097">
                <a:tc>
                  <a:txBody>
                    <a:bodyPr/>
                    <a:lstStyle/>
                    <a:p>
                      <a:pPr>
                        <a:lnSpc>
                          <a:spcPct val="150000"/>
                        </a:lnSpc>
                      </a:pPr>
                      <a:r>
                        <a:rPr lang="en-GB" sz="900" b="1" dirty="0">
                          <a:effectLst/>
                          <a:latin typeface="Century Gothic" panose="020B0502020202020204" pitchFamily="34" charset="0"/>
                          <a:ea typeface="Times New Roman" panose="02020603050405020304" pitchFamily="18" charset="0"/>
                          <a:cs typeface="Times New Roman" panose="02020603050405020304" pitchFamily="18" charset="0"/>
                        </a:rPr>
                        <a:t>Inspirational motivation</a:t>
                      </a:r>
                      <a:endParaRPr lang="en-GB" sz="9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n-GB" sz="900" dirty="0">
                          <a:effectLst/>
                          <a:latin typeface="Century Gothic" panose="020B0502020202020204" pitchFamily="34" charset="0"/>
                          <a:ea typeface="Times New Roman" panose="02020603050405020304" pitchFamily="18" charset="0"/>
                          <a:cs typeface="Times New Roman" panose="02020603050405020304" pitchFamily="18" charset="0"/>
                        </a:rPr>
                        <a:t>The leader inspires their followers to achieve, through shared visions and goals for their organisation. They inspire commitment.</a:t>
                      </a:r>
                      <a:endParaRPr lang="en-GB"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907" marR="5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732758"/>
                  </a:ext>
                </a:extLst>
              </a:tr>
              <a:tr h="902097">
                <a:tc>
                  <a:txBody>
                    <a:bodyPr/>
                    <a:lstStyle/>
                    <a:p>
                      <a:pPr>
                        <a:lnSpc>
                          <a:spcPct val="150000"/>
                        </a:lnSpc>
                      </a:pPr>
                      <a:r>
                        <a:rPr lang="en-GB" sz="900" b="1" dirty="0">
                          <a:effectLst/>
                          <a:latin typeface="Century Gothic" panose="020B0502020202020204" pitchFamily="34" charset="0"/>
                          <a:ea typeface="Times New Roman" panose="02020603050405020304" pitchFamily="18" charset="0"/>
                          <a:cs typeface="Times New Roman" panose="02020603050405020304" pitchFamily="18" charset="0"/>
                        </a:rPr>
                        <a:t>Intellectual stimulation</a:t>
                      </a:r>
                      <a:endParaRPr lang="en-GB" sz="9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900" dirty="0">
                          <a:effectLst/>
                          <a:latin typeface="Century Gothic" panose="020B0502020202020204" pitchFamily="34" charset="0"/>
                          <a:ea typeface="Times New Roman" panose="02020603050405020304" pitchFamily="18" charset="0"/>
                          <a:cs typeface="Times New Roman" panose="02020603050405020304" pitchFamily="18" charset="0"/>
                        </a:rPr>
                        <a:t>The leader encourages the follower to think for themselves. They create learning opportunities for their followers.</a:t>
                      </a:r>
                      <a:endParaRPr lang="en-GB"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907" marR="5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5532663"/>
                  </a:ext>
                </a:extLst>
              </a:tr>
              <a:tr h="902097">
                <a:tc>
                  <a:txBody>
                    <a:bodyPr/>
                    <a:lstStyle/>
                    <a:p>
                      <a:pPr>
                        <a:lnSpc>
                          <a:spcPct val="150000"/>
                        </a:lnSpc>
                      </a:pPr>
                      <a:r>
                        <a:rPr lang="en-GB" sz="900" b="1" dirty="0">
                          <a:effectLst/>
                          <a:latin typeface="Century Gothic" panose="020B0502020202020204" pitchFamily="34" charset="0"/>
                          <a:ea typeface="Times New Roman" panose="02020603050405020304" pitchFamily="18" charset="0"/>
                          <a:cs typeface="Times New Roman" panose="02020603050405020304" pitchFamily="18" charset="0"/>
                        </a:rPr>
                        <a:t>Individualised consideration</a:t>
                      </a:r>
                      <a:endParaRPr lang="en-GB" sz="9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900" dirty="0">
                          <a:effectLst/>
                          <a:latin typeface="Century Gothic" panose="020B0502020202020204" pitchFamily="34" charset="0"/>
                          <a:ea typeface="Times New Roman" panose="02020603050405020304" pitchFamily="18" charset="0"/>
                          <a:cs typeface="Times New Roman" panose="02020603050405020304" pitchFamily="18" charset="0"/>
                        </a:rPr>
                        <a:t>The leader establishes strong relationships with their followers.  They behave in caring and supportive ways.</a:t>
                      </a:r>
                      <a:endParaRPr lang="en-GB"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5907" marR="5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781591"/>
                  </a:ext>
                </a:extLst>
              </a:tr>
            </a:tbl>
          </a:graphicData>
        </a:graphic>
      </p:graphicFrame>
    </p:spTree>
    <p:extLst>
      <p:ext uri="{BB962C8B-B14F-4D97-AF65-F5344CB8AC3E}">
        <p14:creationId xmlns:p14="http://schemas.microsoft.com/office/powerpoint/2010/main" val="81941286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ite markee light">
            <a:extLst>
              <a:ext uri="{FF2B5EF4-FFF2-40B4-BE49-F238E27FC236}">
                <a16:creationId xmlns:a16="http://schemas.microsoft.com/office/drawing/2014/main" id="{5057CE5F-2F3E-46CD-A238-B4A0E456EC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64" r="3" b="3407"/>
          <a:stretch/>
        </p:blipFill>
        <p:spPr bwMode="auto">
          <a:xfrm>
            <a:off x="228599" y="237744"/>
            <a:ext cx="7696201" cy="6382512"/>
          </a:xfrm>
          <a:prstGeom prst="rect">
            <a:avLst/>
          </a:prstGeom>
          <a:solidFill>
            <a:srgbClr val="FFFFFF"/>
          </a:solidFill>
          <a:ln>
            <a:noFill/>
          </a:ln>
        </p:spPr>
      </p:pic>
      <p:sp>
        <p:nvSpPr>
          <p:cNvPr id="7" name="Footer Placeholder 6">
            <a:extLst>
              <a:ext uri="{FF2B5EF4-FFF2-40B4-BE49-F238E27FC236}">
                <a16:creationId xmlns:a16="http://schemas.microsoft.com/office/drawing/2014/main" id="{FCC13BDF-9AF3-45D5-BEF6-E389A1509596}"/>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8" name="Title 7">
            <a:extLst>
              <a:ext uri="{FF2B5EF4-FFF2-40B4-BE49-F238E27FC236}">
                <a16:creationId xmlns:a16="http://schemas.microsoft.com/office/drawing/2014/main" id="{5136C4DD-0621-40C6-9885-47CFCEF982D8}"/>
              </a:ext>
            </a:extLst>
          </p:cNvPr>
          <p:cNvSpPr>
            <a:spLocks noGrp="1"/>
          </p:cNvSpPr>
          <p:nvPr>
            <p:ph type="title"/>
          </p:nvPr>
        </p:nvSpPr>
        <p:spPr>
          <a:xfrm>
            <a:off x="8477250" y="603504"/>
            <a:ext cx="3144774" cy="1645920"/>
          </a:xfrm>
        </p:spPr>
        <p:txBody>
          <a:bodyPr anchor="b">
            <a:normAutofit/>
          </a:bodyPr>
          <a:lstStyle/>
          <a:p>
            <a:r>
              <a:rPr lang="en-GB" dirty="0"/>
              <a:t>Share your thoughts</a:t>
            </a:r>
          </a:p>
        </p:txBody>
      </p:sp>
      <p:sp>
        <p:nvSpPr>
          <p:cNvPr id="71" name="Text Placeholder 4">
            <a:extLst>
              <a:ext uri="{FF2B5EF4-FFF2-40B4-BE49-F238E27FC236}">
                <a16:creationId xmlns:a16="http://schemas.microsoft.com/office/drawing/2014/main" id="{3D710356-2F3C-4633-8152-4E5C88F73377}"/>
              </a:ext>
            </a:extLst>
          </p:cNvPr>
          <p:cNvSpPr>
            <a:spLocks noGrp="1"/>
          </p:cNvSpPr>
          <p:nvPr>
            <p:ph type="body" sz="half" idx="2"/>
          </p:nvPr>
        </p:nvSpPr>
        <p:spPr>
          <a:xfrm>
            <a:off x="8477250" y="2386584"/>
            <a:ext cx="3144774" cy="3511296"/>
          </a:xfrm>
        </p:spPr>
        <p:txBody>
          <a:bodyPr/>
          <a:lstStyle/>
          <a:p>
            <a:endParaRPr lang="en-US" dirty="0"/>
          </a:p>
        </p:txBody>
      </p:sp>
    </p:spTree>
    <p:extLst>
      <p:ext uri="{BB962C8B-B14F-4D97-AF65-F5344CB8AC3E}">
        <p14:creationId xmlns:p14="http://schemas.microsoft.com/office/powerpoint/2010/main" val="223047858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rrows pointing towards light">
            <a:extLst>
              <a:ext uri="{FF2B5EF4-FFF2-40B4-BE49-F238E27FC236}">
                <a16:creationId xmlns:a16="http://schemas.microsoft.com/office/drawing/2014/main" id="{571A4EA4-11D9-406E-ACC7-785B844B0F51}"/>
              </a:ext>
            </a:extLst>
          </p:cNvPr>
          <p:cNvPicPr>
            <a:picLocks noChangeAspect="1"/>
          </p:cNvPicPr>
          <p:nvPr/>
        </p:nvPicPr>
        <p:blipFill rotWithShape="1">
          <a:blip r:embed="rId3"/>
          <a:srcRect r="19513" b="2"/>
          <a:stretch/>
        </p:blipFill>
        <p:spPr>
          <a:xfrm>
            <a:off x="228599" y="237744"/>
            <a:ext cx="7696201" cy="6382512"/>
          </a:xfrm>
          <a:prstGeom prst="rect">
            <a:avLst/>
          </a:prstGeom>
          <a:noFill/>
          <a:ln>
            <a:noFill/>
          </a:ln>
        </p:spPr>
      </p:pic>
      <p:sp>
        <p:nvSpPr>
          <p:cNvPr id="3" name="Footer Placeholder 2">
            <a:extLst>
              <a:ext uri="{FF2B5EF4-FFF2-40B4-BE49-F238E27FC236}">
                <a16:creationId xmlns:a16="http://schemas.microsoft.com/office/drawing/2014/main" id="{2E8A231E-668A-44F3-8DEE-517A8833726D}"/>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6" name="Title 5">
            <a:extLst>
              <a:ext uri="{FF2B5EF4-FFF2-40B4-BE49-F238E27FC236}">
                <a16:creationId xmlns:a16="http://schemas.microsoft.com/office/drawing/2014/main" id="{32291729-0E1C-400B-BA4A-9639D00982A4}"/>
              </a:ext>
            </a:extLst>
          </p:cNvPr>
          <p:cNvSpPr>
            <a:spLocks noGrp="1"/>
          </p:cNvSpPr>
          <p:nvPr>
            <p:ph type="title"/>
          </p:nvPr>
        </p:nvSpPr>
        <p:spPr>
          <a:xfrm>
            <a:off x="8477250" y="603504"/>
            <a:ext cx="3144774" cy="1645920"/>
          </a:xfrm>
        </p:spPr>
        <p:txBody>
          <a:bodyPr anchor="b">
            <a:normAutofit/>
          </a:bodyPr>
          <a:lstStyle/>
          <a:p>
            <a:r>
              <a:rPr lang="en-GB" dirty="0"/>
              <a:t>Follower perspectives</a:t>
            </a:r>
          </a:p>
        </p:txBody>
      </p:sp>
      <p:sp>
        <p:nvSpPr>
          <p:cNvPr id="12" name="Text Placeholder 4">
            <a:extLst>
              <a:ext uri="{FF2B5EF4-FFF2-40B4-BE49-F238E27FC236}">
                <a16:creationId xmlns:a16="http://schemas.microsoft.com/office/drawing/2014/main" id="{C59D3981-E7F5-4594-A299-3DBB0D36A7E3}"/>
              </a:ext>
            </a:extLst>
          </p:cNvPr>
          <p:cNvSpPr>
            <a:spLocks noGrp="1"/>
          </p:cNvSpPr>
          <p:nvPr>
            <p:ph type="body" sz="half" idx="2"/>
          </p:nvPr>
        </p:nvSpPr>
        <p:spPr>
          <a:xfrm>
            <a:off x="8477250" y="2386584"/>
            <a:ext cx="3144774" cy="3511296"/>
          </a:xfrm>
        </p:spPr>
        <p:txBody>
          <a:bodyPr/>
          <a:lstStyle/>
          <a:p>
            <a:endParaRPr lang="en-US" dirty="0"/>
          </a:p>
        </p:txBody>
      </p:sp>
    </p:spTree>
    <p:extLst>
      <p:ext uri="{BB962C8B-B14F-4D97-AF65-F5344CB8AC3E}">
        <p14:creationId xmlns:p14="http://schemas.microsoft.com/office/powerpoint/2010/main" val="80810027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301972-588F-475D-9613-27C700FB988E}"/>
              </a:ext>
            </a:extLst>
          </p:cNvPr>
          <p:cNvSpPr>
            <a:spLocks noGrp="1"/>
          </p:cNvSpPr>
          <p:nvPr>
            <p:ph type="title"/>
          </p:nvPr>
        </p:nvSpPr>
        <p:spPr>
          <a:xfrm>
            <a:off x="8458200" y="607392"/>
            <a:ext cx="3161963" cy="1645920"/>
          </a:xfrm>
        </p:spPr>
        <p:txBody>
          <a:bodyPr anchor="b">
            <a:normAutofit/>
          </a:bodyPr>
          <a:lstStyle/>
          <a:p>
            <a:r>
              <a:rPr lang="en-GB" dirty="0"/>
              <a:t>The qualities of followship</a:t>
            </a:r>
          </a:p>
        </p:txBody>
      </p:sp>
      <p:sp>
        <p:nvSpPr>
          <p:cNvPr id="3" name="Footer Placeholder 2">
            <a:extLst>
              <a:ext uri="{FF2B5EF4-FFF2-40B4-BE49-F238E27FC236}">
                <a16:creationId xmlns:a16="http://schemas.microsoft.com/office/drawing/2014/main" id="{27DF5605-AA8F-40C1-A079-903C1D4243BE}"/>
              </a:ext>
            </a:extLst>
          </p:cNvPr>
          <p:cNvSpPr>
            <a:spLocks noGrp="1"/>
          </p:cNvSpPr>
          <p:nvPr>
            <p:ph type="ftr" sz="quarter" idx="11"/>
          </p:nvPr>
        </p:nvSpPr>
        <p:spPr>
          <a:xfrm>
            <a:off x="685801" y="6035040"/>
            <a:ext cx="4584700" cy="365760"/>
          </a:xfrm>
        </p:spPr>
        <p:txBody>
          <a:bodyPr anchor="b">
            <a:normAutofit/>
          </a:bodyPr>
          <a:lstStyle/>
          <a:p>
            <a:pPr>
              <a:spcAft>
                <a:spcPts val="600"/>
              </a:spcAft>
            </a:pPr>
            <a:r>
              <a:rPr lang="en-GB" dirty="0"/>
              <a:t>Event Leadership by Dr Emma Abson</a:t>
            </a:r>
            <a:endParaRPr lang="en-US" dirty="0"/>
          </a:p>
        </p:txBody>
      </p:sp>
      <p:graphicFrame>
        <p:nvGraphicFramePr>
          <p:cNvPr id="9" name="Content Placeholder 6">
            <a:extLst>
              <a:ext uri="{FF2B5EF4-FFF2-40B4-BE49-F238E27FC236}">
                <a16:creationId xmlns:a16="http://schemas.microsoft.com/office/drawing/2014/main" id="{A65D6A96-5AD0-481E-9FDB-79A4D6943DCB}"/>
              </a:ext>
            </a:extLst>
          </p:cNvPr>
          <p:cNvGraphicFramePr>
            <a:graphicFrameLocks noGrp="1"/>
          </p:cNvGraphicFramePr>
          <p:nvPr>
            <p:ph idx="1"/>
            <p:extLst>
              <p:ext uri="{D42A27DB-BD31-4B8C-83A1-F6EECF244321}">
                <p14:modId xmlns:p14="http://schemas.microsoft.com/office/powerpoint/2010/main" val="2429761963"/>
              </p:ext>
            </p:extLst>
          </p:nvPr>
        </p:nvGraphicFramePr>
        <p:xfrm>
          <a:off x="685800" y="609600"/>
          <a:ext cx="6858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24966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2725-3828-4523-87ED-6AFC07B8D8A3}"/>
              </a:ext>
            </a:extLst>
          </p:cNvPr>
          <p:cNvSpPr>
            <a:spLocks noGrp="1"/>
          </p:cNvSpPr>
          <p:nvPr>
            <p:ph type="title"/>
          </p:nvPr>
        </p:nvSpPr>
        <p:spPr>
          <a:xfrm>
            <a:off x="8458200" y="607392"/>
            <a:ext cx="3161963" cy="1645920"/>
          </a:xfrm>
        </p:spPr>
        <p:txBody>
          <a:bodyPr anchor="b">
            <a:normAutofit/>
          </a:bodyPr>
          <a:lstStyle/>
          <a:p>
            <a:r>
              <a:rPr lang="en-GB" dirty="0"/>
              <a:t>Do you agree with this statement?</a:t>
            </a:r>
          </a:p>
        </p:txBody>
      </p:sp>
      <p:sp>
        <p:nvSpPr>
          <p:cNvPr id="3" name="Content Placeholder 2">
            <a:extLst>
              <a:ext uri="{FF2B5EF4-FFF2-40B4-BE49-F238E27FC236}">
                <a16:creationId xmlns:a16="http://schemas.microsoft.com/office/drawing/2014/main" id="{B0EE9D30-CCBB-40AC-B3CF-A79677BA5CAC}"/>
              </a:ext>
            </a:extLst>
          </p:cNvPr>
          <p:cNvSpPr>
            <a:spLocks noGrp="1"/>
          </p:cNvSpPr>
          <p:nvPr>
            <p:ph idx="1"/>
          </p:nvPr>
        </p:nvSpPr>
        <p:spPr>
          <a:xfrm>
            <a:off x="685800" y="609600"/>
            <a:ext cx="6858000" cy="5334000"/>
          </a:xfrm>
        </p:spPr>
        <p:txBody>
          <a:bodyPr>
            <a:normAutofit/>
          </a:bodyPr>
          <a:lstStyle/>
          <a:p>
            <a:pPr marL="0" indent="0">
              <a:buNone/>
            </a:pPr>
            <a:r>
              <a:rPr lang="en-GB" sz="4000" b="1" dirty="0">
                <a:effectLst/>
              </a:rPr>
              <a:t>When we consider the management and delivery of planned events and event tourism, we can see that each of these qualities is important for an event manager.</a:t>
            </a:r>
          </a:p>
          <a:p>
            <a:endParaRPr lang="en-GB" dirty="0"/>
          </a:p>
        </p:txBody>
      </p:sp>
      <p:sp>
        <p:nvSpPr>
          <p:cNvPr id="4" name="Footer Placeholder 3">
            <a:extLst>
              <a:ext uri="{FF2B5EF4-FFF2-40B4-BE49-F238E27FC236}">
                <a16:creationId xmlns:a16="http://schemas.microsoft.com/office/drawing/2014/main" id="{5ECAA207-4D51-4DFE-8FAE-CF8167B52B5D}"/>
              </a:ext>
            </a:extLst>
          </p:cNvPr>
          <p:cNvSpPr>
            <a:spLocks noGrp="1"/>
          </p:cNvSpPr>
          <p:nvPr>
            <p:ph type="ftr" sz="quarter" idx="11"/>
          </p:nvPr>
        </p:nvSpPr>
        <p:spPr>
          <a:xfrm>
            <a:off x="685801" y="6035040"/>
            <a:ext cx="4584700" cy="365760"/>
          </a:xfrm>
        </p:spPr>
        <p:txBody>
          <a:bodyPr anchor="b">
            <a:normAutofit/>
          </a:bodyPr>
          <a:lstStyle/>
          <a:p>
            <a:pPr>
              <a:spcAft>
                <a:spcPts val="600"/>
              </a:spcAft>
            </a:pPr>
            <a:r>
              <a:rPr lang="en-GB" dirty="0"/>
              <a:t>Event Leadership by Dr Emma Abson</a:t>
            </a:r>
            <a:endParaRPr lang="en-US" dirty="0"/>
          </a:p>
        </p:txBody>
      </p:sp>
    </p:spTree>
    <p:extLst>
      <p:ext uri="{BB962C8B-B14F-4D97-AF65-F5344CB8AC3E}">
        <p14:creationId xmlns:p14="http://schemas.microsoft.com/office/powerpoint/2010/main" val="381126420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EBA670-1A0B-4C10-B5C6-C466E0E17EFA}"/>
              </a:ext>
            </a:extLst>
          </p:cNvPr>
          <p:cNvSpPr>
            <a:spLocks noGrp="1"/>
          </p:cNvSpPr>
          <p:nvPr>
            <p:ph type="title"/>
          </p:nvPr>
        </p:nvSpPr>
        <p:spPr/>
        <p:txBody>
          <a:bodyPr/>
          <a:lstStyle/>
          <a:p>
            <a:r>
              <a:rPr lang="en-GB" dirty="0"/>
              <a:t>Leader-member exchange theory (LMX)</a:t>
            </a:r>
          </a:p>
        </p:txBody>
      </p:sp>
      <p:sp>
        <p:nvSpPr>
          <p:cNvPr id="7" name="Content Placeholder 6">
            <a:extLst>
              <a:ext uri="{FF2B5EF4-FFF2-40B4-BE49-F238E27FC236}">
                <a16:creationId xmlns:a16="http://schemas.microsoft.com/office/drawing/2014/main" id="{90672C70-E6BF-4CC1-ACC5-EA4C93D30BAD}"/>
              </a:ext>
            </a:extLst>
          </p:cNvPr>
          <p:cNvSpPr>
            <a:spLocks noGrp="1"/>
          </p:cNvSpPr>
          <p:nvPr>
            <p:ph idx="1"/>
          </p:nvPr>
        </p:nvSpPr>
        <p:spPr/>
        <p:txBody>
          <a:bodyPr/>
          <a:lstStyle/>
          <a:p>
            <a:pPr marL="0" indent="0">
              <a:buNone/>
            </a:pPr>
            <a:endParaRPr lang="en-GB" sz="1600" dirty="0">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 LMX theory suggests that leaders do not treat all subordinates the same – instead, they develop an exchange with their direct reports, and it is the quality of that exchange that influences performance and effectiveness.</a:t>
            </a:r>
          </a:p>
          <a:p>
            <a:pPr marL="0" indent="0">
              <a:buNone/>
            </a:pPr>
            <a:endParaRPr lang="en-GB" sz="1600" dirty="0">
              <a:latin typeface="Century Gothic" panose="020B0502020202020204" pitchFamily="34" charset="0"/>
              <a:cs typeface="Times New Roman" panose="02020603050405020304" pitchFamily="18" charset="0"/>
            </a:endParaRPr>
          </a:p>
          <a:p>
            <a:pPr marL="0" indent="0">
              <a:buNone/>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The central proposition in LMX is that leaders differentiate the way they treat their followers through the formation of different types of work-related exchanges. </a:t>
            </a:r>
          </a:p>
          <a:p>
            <a:pPr marL="0" indent="0">
              <a:buNone/>
            </a:pPr>
            <a:endParaRPr lang="en-GB" sz="1600" dirty="0">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Leaders may not treat all members of the team the same, and it is the quality of this differentiation, which is known as the LMX differentiation that matters to LMX</a:t>
            </a:r>
            <a:endParaRPr lang="en-GB" dirty="0"/>
          </a:p>
        </p:txBody>
      </p:sp>
      <p:sp>
        <p:nvSpPr>
          <p:cNvPr id="5" name="Footer Placeholder 4">
            <a:extLst>
              <a:ext uri="{FF2B5EF4-FFF2-40B4-BE49-F238E27FC236}">
                <a16:creationId xmlns:a16="http://schemas.microsoft.com/office/drawing/2014/main" id="{0575EB06-DD0C-4337-9BF6-26780336DEE5}"/>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133813742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9B27-B7E6-402C-A3C0-F498578941C8}"/>
              </a:ext>
            </a:extLst>
          </p:cNvPr>
          <p:cNvSpPr>
            <a:spLocks noGrp="1"/>
          </p:cNvSpPr>
          <p:nvPr>
            <p:ph type="title"/>
          </p:nvPr>
        </p:nvSpPr>
        <p:spPr/>
        <p:txBody>
          <a:bodyPr/>
          <a:lstStyle/>
          <a:p>
            <a:r>
              <a:rPr lang="en-GB" dirty="0"/>
              <a:t>In summary</a:t>
            </a:r>
          </a:p>
        </p:txBody>
      </p:sp>
      <p:sp>
        <p:nvSpPr>
          <p:cNvPr id="3" name="Content Placeholder 2">
            <a:extLst>
              <a:ext uri="{FF2B5EF4-FFF2-40B4-BE49-F238E27FC236}">
                <a16:creationId xmlns:a16="http://schemas.microsoft.com/office/drawing/2014/main" id="{BD1DFE13-6EEB-41EC-AE8E-5FC4DDAD2AFA}"/>
              </a:ext>
            </a:extLst>
          </p:cNvPr>
          <p:cNvSpPr>
            <a:spLocks noGrp="1"/>
          </p:cNvSpPr>
          <p:nvPr>
            <p:ph idx="1"/>
          </p:nvPr>
        </p:nvSpPr>
        <p:spPr/>
        <p:txBody>
          <a:bodyPr>
            <a:normAutofit lnSpcReduction="10000"/>
          </a:bodyPr>
          <a:lstStyle/>
          <a:p>
            <a:pPr marL="0" indent="0">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This lecture has sought to establish that research has, for the most part, taken an entity approach to leadership, with leadership viewed solely through the lens of the primary leader. </a:t>
            </a:r>
          </a:p>
          <a:p>
            <a:pPr marL="0" indent="0">
              <a:buNone/>
            </a:pPr>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This is problematic because when leadership is viewed only through the lens of what one formal leader does, it neglects both the context of leadership processes and the abilities of others within teams, organisations and networks to take leadership roles.</a:t>
            </a:r>
          </a:p>
          <a:p>
            <a:pPr marL="0" indent="0">
              <a:buNone/>
            </a:pPr>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Leadership is rarely the preserve of just a single individual, but rather tends to be undertaken by multiple individuals in a team, and responsibilities tend to lie with those individuals whose expertise most closely matches the needs of the task.</a:t>
            </a:r>
          </a:p>
          <a:p>
            <a:endParaRPr lang="en-GB" dirty="0"/>
          </a:p>
        </p:txBody>
      </p:sp>
      <p:sp>
        <p:nvSpPr>
          <p:cNvPr id="4" name="Footer Placeholder 3">
            <a:extLst>
              <a:ext uri="{FF2B5EF4-FFF2-40B4-BE49-F238E27FC236}">
                <a16:creationId xmlns:a16="http://schemas.microsoft.com/office/drawing/2014/main" id="{71C546C7-611F-453B-B9D3-E983EEC6B64A}"/>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133746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chor="ctr">
            <a:normAutofit/>
          </a:bodyPr>
          <a:lstStyle/>
          <a:p>
            <a:r>
              <a:rPr lang="en-US" dirty="0"/>
              <a:t>Instructor lecture slides</a:t>
            </a:r>
          </a:p>
        </p:txBody>
      </p:sp>
      <p:sp>
        <p:nvSpPr>
          <p:cNvPr id="4" name="Content Placeholder 3">
            <a:extLst>
              <a:ext uri="{FF2B5EF4-FFF2-40B4-BE49-F238E27FC236}">
                <a16:creationId xmlns:a16="http://schemas.microsoft.com/office/drawing/2014/main" id="{D65C84C8-DBAF-4DAC-B84E-6BCDC7B07C28}"/>
              </a:ext>
            </a:extLst>
          </p:cNvPr>
          <p:cNvSpPr>
            <a:spLocks noGrp="1"/>
          </p:cNvSpPr>
          <p:nvPr>
            <p:ph sz="half" idx="1"/>
          </p:nvPr>
        </p:nvSpPr>
        <p:spPr>
          <a:xfrm>
            <a:off x="1066800" y="2103120"/>
            <a:ext cx="4663440" cy="3749040"/>
          </a:xfrm>
        </p:spPr>
        <p:txBody>
          <a:bodyPr>
            <a:normAutofit/>
          </a:bodyPr>
          <a:lstStyle/>
          <a:p>
            <a:pPr marL="0" indent="0">
              <a:lnSpc>
                <a:spcPct val="100000"/>
              </a:lnSpc>
              <a:buNone/>
            </a:pPr>
            <a:r>
              <a:rPr lang="en-GB" sz="1500" dirty="0">
                <a:effectLst/>
              </a:rPr>
              <a:t>These are the instructor’s lecture slides produced to accompany the book Event Leadership – theory and practice for event management and event tourism, by Emma Abson (with chapter contributions by Miriam Firth and Jane Tattersall), 2021, published by Goodfellow Publishers Ltd. These lecture slides accompanying illustrations are provided by the authors for the private use of instructors using the book Event Leadership.  All the diagrams are copyright protected and should not be circulated beyond the classroom. To further support instructors, there is a set of PowerPoint slides for each lecture available.</a:t>
            </a:r>
          </a:p>
          <a:p>
            <a:pPr>
              <a:lnSpc>
                <a:spcPct val="100000"/>
              </a:lnSpc>
            </a:pPr>
            <a:endParaRPr lang="en-GB" sz="1500" dirty="0"/>
          </a:p>
        </p:txBody>
      </p:sp>
      <p:pic>
        <p:nvPicPr>
          <p:cNvPr id="2050" name="Picture 2" descr="Event Leadership: Theory and Methods for Event Management and Tourism (Events  Management Theory and Methods) by Emma Abson | WHSmith">
            <a:extLst>
              <a:ext uri="{FF2B5EF4-FFF2-40B4-BE49-F238E27FC236}">
                <a16:creationId xmlns:a16="http://schemas.microsoft.com/office/drawing/2014/main" id="{7E656102-7FC6-44A9-8D86-D3177BC8E7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42238" y="2103120"/>
            <a:ext cx="2502484" cy="3749040"/>
          </a:xfrm>
          <a:prstGeom prst="rect">
            <a:avLst/>
          </a:prstGeom>
          <a:solidFill>
            <a:srgbClr val="FFFFFF"/>
          </a:solidFill>
          <a:ln>
            <a:noFill/>
          </a:ln>
        </p:spPr>
      </p:pic>
      <p:sp>
        <p:nvSpPr>
          <p:cNvPr id="6" name="Footer Placeholder 5">
            <a:extLst>
              <a:ext uri="{FF2B5EF4-FFF2-40B4-BE49-F238E27FC236}">
                <a16:creationId xmlns:a16="http://schemas.microsoft.com/office/drawing/2014/main" id="{35D97FFD-ADBE-4187-A6EC-EA2173AFB07A}"/>
              </a:ext>
            </a:extLst>
          </p:cNvPr>
          <p:cNvSpPr>
            <a:spLocks noGrp="1"/>
          </p:cNvSpPr>
          <p:nvPr>
            <p:ph type="ftr" sz="quarter" idx="11"/>
          </p:nvPr>
        </p:nvSpPr>
        <p:spPr>
          <a:xfrm>
            <a:off x="1066800" y="6035040"/>
            <a:ext cx="5816600" cy="365760"/>
          </a:xfrm>
        </p:spPr>
        <p:txBody>
          <a:bodyPr anchor="b">
            <a:normAutofit/>
          </a:bodyPr>
          <a:lstStyle/>
          <a:p>
            <a:pPr>
              <a:spcAft>
                <a:spcPts val="600"/>
              </a:spcAft>
            </a:pPr>
            <a:r>
              <a:rPr lang="en-GB" dirty="0"/>
              <a:t>Event Leadership by Dr Emma Abson</a:t>
            </a:r>
            <a:endParaRPr lang="en-US" dirty="0"/>
          </a:p>
        </p:txBody>
      </p:sp>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18D8E0-147D-4404-8C9B-A7A436FB32F4}"/>
              </a:ext>
            </a:extLst>
          </p:cNvPr>
          <p:cNvSpPr>
            <a:spLocks noGrp="1"/>
          </p:cNvSpPr>
          <p:nvPr>
            <p:ph type="ctrTitle"/>
          </p:nvPr>
        </p:nvSpPr>
        <p:spPr/>
        <p:txBody>
          <a:bodyPr>
            <a:normAutofit fontScale="90000"/>
          </a:bodyPr>
          <a:lstStyle/>
          <a:p>
            <a:r>
              <a:rPr lang="en-GB" dirty="0"/>
              <a:t>Lecture 3 – Leader / follower perspectives</a:t>
            </a:r>
          </a:p>
        </p:txBody>
      </p:sp>
      <p:sp>
        <p:nvSpPr>
          <p:cNvPr id="6" name="Subtitle 5">
            <a:extLst>
              <a:ext uri="{FF2B5EF4-FFF2-40B4-BE49-F238E27FC236}">
                <a16:creationId xmlns:a16="http://schemas.microsoft.com/office/drawing/2014/main" id="{51DC39D1-5EDF-4D54-951E-E81E67DE1B19}"/>
              </a:ext>
            </a:extLst>
          </p:cNvPr>
          <p:cNvSpPr>
            <a:spLocks noGrp="1"/>
          </p:cNvSpPr>
          <p:nvPr>
            <p:ph type="subTitle" idx="1"/>
          </p:nvPr>
        </p:nvSpPr>
        <p:spPr/>
        <p:txBody>
          <a:bodyPr/>
          <a:lstStyle/>
          <a:p>
            <a:endParaRPr lang="en-GB" dirty="0"/>
          </a:p>
        </p:txBody>
      </p:sp>
      <p:sp>
        <p:nvSpPr>
          <p:cNvPr id="4" name="Footer Placeholder 3">
            <a:extLst>
              <a:ext uri="{FF2B5EF4-FFF2-40B4-BE49-F238E27FC236}">
                <a16:creationId xmlns:a16="http://schemas.microsoft.com/office/drawing/2014/main" id="{ACB40389-8C1E-4CA7-871C-CDF619E63CCF}"/>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105278229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ea of white umbrellas with one blue one in the crowd">
            <a:extLst>
              <a:ext uri="{FF2B5EF4-FFF2-40B4-BE49-F238E27FC236}">
                <a16:creationId xmlns:a16="http://schemas.microsoft.com/office/drawing/2014/main" id="{C345D27F-010B-4798-8797-7436CA4C99B7}"/>
              </a:ext>
            </a:extLst>
          </p:cNvPr>
          <p:cNvPicPr>
            <a:picLocks noChangeAspect="1"/>
          </p:cNvPicPr>
          <p:nvPr/>
        </p:nvPicPr>
        <p:blipFill rotWithShape="1">
          <a:blip r:embed="rId3"/>
          <a:srcRect l="27570" r="3396" b="-1"/>
          <a:stretch/>
        </p:blipFill>
        <p:spPr>
          <a:xfrm>
            <a:off x="228599" y="237744"/>
            <a:ext cx="7696201" cy="6382512"/>
          </a:xfrm>
          <a:prstGeom prst="rect">
            <a:avLst/>
          </a:prstGeom>
          <a:noFill/>
          <a:ln>
            <a:noFill/>
          </a:ln>
        </p:spPr>
      </p:pic>
      <p:sp>
        <p:nvSpPr>
          <p:cNvPr id="4" name="Footer Placeholder 3">
            <a:extLst>
              <a:ext uri="{FF2B5EF4-FFF2-40B4-BE49-F238E27FC236}">
                <a16:creationId xmlns:a16="http://schemas.microsoft.com/office/drawing/2014/main" id="{1FB8D94D-4C18-4ABC-88B9-D7D33315ABD2}"/>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7" name="Title 6">
            <a:extLst>
              <a:ext uri="{FF2B5EF4-FFF2-40B4-BE49-F238E27FC236}">
                <a16:creationId xmlns:a16="http://schemas.microsoft.com/office/drawing/2014/main" id="{7030DE92-89A1-4100-B1E9-B677D43F2326}"/>
              </a:ext>
            </a:extLst>
          </p:cNvPr>
          <p:cNvSpPr>
            <a:spLocks noGrp="1"/>
          </p:cNvSpPr>
          <p:nvPr>
            <p:ph type="title"/>
          </p:nvPr>
        </p:nvSpPr>
        <p:spPr>
          <a:xfrm>
            <a:off x="8477250" y="603504"/>
            <a:ext cx="3144774" cy="1645920"/>
          </a:xfrm>
        </p:spPr>
        <p:txBody>
          <a:bodyPr anchor="b">
            <a:normAutofit fontScale="90000"/>
          </a:bodyPr>
          <a:lstStyle/>
          <a:p>
            <a:r>
              <a:rPr lang="en-GB" b="1" dirty="0"/>
              <a:t>Lecture 3 – Leader / follower perspectives</a:t>
            </a:r>
          </a:p>
        </p:txBody>
      </p:sp>
    </p:spTree>
    <p:extLst>
      <p:ext uri="{BB962C8B-B14F-4D97-AF65-F5344CB8AC3E}">
        <p14:creationId xmlns:p14="http://schemas.microsoft.com/office/powerpoint/2010/main" val="138345245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arge skydiving group mid-air">
            <a:extLst>
              <a:ext uri="{FF2B5EF4-FFF2-40B4-BE49-F238E27FC236}">
                <a16:creationId xmlns:a16="http://schemas.microsoft.com/office/drawing/2014/main" id="{814D6C14-2432-447E-965B-F3ECAA6F9BC9}"/>
              </a:ext>
            </a:extLst>
          </p:cNvPr>
          <p:cNvPicPr>
            <a:picLocks noChangeAspect="1"/>
          </p:cNvPicPr>
          <p:nvPr/>
        </p:nvPicPr>
        <p:blipFill rotWithShape="1">
          <a:blip r:embed="rId3"/>
          <a:srcRect l="10490" r="9321" b="-2"/>
          <a:stretch/>
        </p:blipFill>
        <p:spPr>
          <a:xfrm>
            <a:off x="228599" y="237744"/>
            <a:ext cx="7696201" cy="6382512"/>
          </a:xfrm>
          <a:prstGeom prst="rect">
            <a:avLst/>
          </a:prstGeom>
          <a:noFill/>
          <a:ln>
            <a:noFill/>
          </a:ln>
        </p:spPr>
      </p:pic>
      <p:sp>
        <p:nvSpPr>
          <p:cNvPr id="4" name="Footer Placeholder 3">
            <a:extLst>
              <a:ext uri="{FF2B5EF4-FFF2-40B4-BE49-F238E27FC236}">
                <a16:creationId xmlns:a16="http://schemas.microsoft.com/office/drawing/2014/main" id="{8487E745-9316-40A8-8ED5-CD655414C2A3}"/>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2" name="Title 1">
            <a:extLst>
              <a:ext uri="{FF2B5EF4-FFF2-40B4-BE49-F238E27FC236}">
                <a16:creationId xmlns:a16="http://schemas.microsoft.com/office/drawing/2014/main" id="{52D4A9C2-A7C2-4304-89BB-22A8E05849B2}"/>
              </a:ext>
            </a:extLst>
          </p:cNvPr>
          <p:cNvSpPr>
            <a:spLocks noGrp="1"/>
          </p:cNvSpPr>
          <p:nvPr>
            <p:ph type="title"/>
          </p:nvPr>
        </p:nvSpPr>
        <p:spPr>
          <a:xfrm>
            <a:off x="8477250" y="603504"/>
            <a:ext cx="3144774" cy="1645920"/>
          </a:xfrm>
        </p:spPr>
        <p:txBody>
          <a:bodyPr anchor="b">
            <a:normAutofit/>
          </a:bodyPr>
          <a:lstStyle/>
          <a:p>
            <a:r>
              <a:rPr lang="en-GB" b="1" dirty="0"/>
              <a:t>Introducing followers</a:t>
            </a:r>
          </a:p>
        </p:txBody>
      </p:sp>
    </p:spTree>
    <p:extLst>
      <p:ext uri="{BB962C8B-B14F-4D97-AF65-F5344CB8AC3E}">
        <p14:creationId xmlns:p14="http://schemas.microsoft.com/office/powerpoint/2010/main" val="254812070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F90135-E84D-4485-B869-054DD3BDBD25}"/>
              </a:ext>
            </a:extLst>
          </p:cNvPr>
          <p:cNvSpPr>
            <a:spLocks noGrp="1"/>
          </p:cNvSpPr>
          <p:nvPr>
            <p:ph type="title"/>
          </p:nvPr>
        </p:nvSpPr>
        <p:spPr>
          <a:xfrm>
            <a:off x="1066800" y="642594"/>
            <a:ext cx="10058400" cy="1371600"/>
          </a:xfrm>
        </p:spPr>
        <p:txBody>
          <a:bodyPr anchor="ctr">
            <a:normAutofit/>
          </a:bodyPr>
          <a:lstStyle/>
          <a:p>
            <a:r>
              <a:rPr lang="en-GB" dirty="0"/>
              <a:t>Lecture 3 - learning outcomes</a:t>
            </a:r>
          </a:p>
        </p:txBody>
      </p:sp>
      <p:sp>
        <p:nvSpPr>
          <p:cNvPr id="3" name="Footer Placeholder 2">
            <a:extLst>
              <a:ext uri="{FF2B5EF4-FFF2-40B4-BE49-F238E27FC236}">
                <a16:creationId xmlns:a16="http://schemas.microsoft.com/office/drawing/2014/main" id="{BD76FE0A-F8DD-4E46-A29D-DF4A0FF616F5}"/>
              </a:ext>
            </a:extLst>
          </p:cNvPr>
          <p:cNvSpPr>
            <a:spLocks noGrp="1"/>
          </p:cNvSpPr>
          <p:nvPr>
            <p:ph type="ftr" sz="quarter" idx="11"/>
          </p:nvPr>
        </p:nvSpPr>
        <p:spPr>
          <a:xfrm>
            <a:off x="1066800" y="6035040"/>
            <a:ext cx="5816600" cy="365760"/>
          </a:xfrm>
        </p:spPr>
        <p:txBody>
          <a:bodyPr anchor="b">
            <a:normAutofit/>
          </a:bodyPr>
          <a:lstStyle/>
          <a:p>
            <a:pPr>
              <a:spcAft>
                <a:spcPts val="600"/>
              </a:spcAft>
            </a:pPr>
            <a:r>
              <a:rPr lang="en-GB" dirty="0"/>
              <a:t>Event Leadership by Dr Emma Abson</a:t>
            </a:r>
            <a:endParaRPr lang="en-US" dirty="0"/>
          </a:p>
        </p:txBody>
      </p:sp>
      <p:graphicFrame>
        <p:nvGraphicFramePr>
          <p:cNvPr id="9" name="Content Placeholder 6">
            <a:extLst>
              <a:ext uri="{FF2B5EF4-FFF2-40B4-BE49-F238E27FC236}">
                <a16:creationId xmlns:a16="http://schemas.microsoft.com/office/drawing/2014/main" id="{CB0D17FC-F7FF-4803-AAEE-FAAA49969517}"/>
              </a:ext>
            </a:extLst>
          </p:cNvPr>
          <p:cNvGraphicFramePr>
            <a:graphicFrameLocks noGrp="1"/>
          </p:cNvGraphicFramePr>
          <p:nvPr>
            <p:ph idx="1"/>
            <p:extLst>
              <p:ext uri="{D42A27DB-BD31-4B8C-83A1-F6EECF244321}">
                <p14:modId xmlns:p14="http://schemas.microsoft.com/office/powerpoint/2010/main" val="2016022433"/>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683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26C9D2-CA9F-49A7-B039-599276633587}"/>
              </a:ext>
            </a:extLst>
          </p:cNvPr>
          <p:cNvSpPr>
            <a:spLocks noGrp="1"/>
          </p:cNvSpPr>
          <p:nvPr>
            <p:ph type="title"/>
          </p:nvPr>
        </p:nvSpPr>
        <p:spPr>
          <a:xfrm>
            <a:off x="1066800" y="642594"/>
            <a:ext cx="10058400" cy="1371600"/>
          </a:xfrm>
        </p:spPr>
        <p:txBody>
          <a:bodyPr anchor="ctr">
            <a:normAutofit/>
          </a:bodyPr>
          <a:lstStyle/>
          <a:p>
            <a:r>
              <a:rPr lang="en-GB" dirty="0"/>
              <a:t>Problems with the heroic leader</a:t>
            </a:r>
          </a:p>
        </p:txBody>
      </p:sp>
      <p:sp>
        <p:nvSpPr>
          <p:cNvPr id="3" name="Footer Placeholder 2">
            <a:extLst>
              <a:ext uri="{FF2B5EF4-FFF2-40B4-BE49-F238E27FC236}">
                <a16:creationId xmlns:a16="http://schemas.microsoft.com/office/drawing/2014/main" id="{8506233D-2711-4C19-B93E-AF2EC6B8F51C}"/>
              </a:ext>
            </a:extLst>
          </p:cNvPr>
          <p:cNvSpPr>
            <a:spLocks noGrp="1"/>
          </p:cNvSpPr>
          <p:nvPr>
            <p:ph type="ftr" sz="quarter" idx="11"/>
          </p:nvPr>
        </p:nvSpPr>
        <p:spPr>
          <a:xfrm>
            <a:off x="1066800" y="6035040"/>
            <a:ext cx="5816600" cy="365760"/>
          </a:xfrm>
        </p:spPr>
        <p:txBody>
          <a:bodyPr anchor="b">
            <a:normAutofit/>
          </a:bodyPr>
          <a:lstStyle/>
          <a:p>
            <a:pPr>
              <a:spcAft>
                <a:spcPts val="600"/>
              </a:spcAft>
            </a:pPr>
            <a:r>
              <a:rPr lang="en-GB" dirty="0"/>
              <a:t>Event Leadership by Dr Emma Abson</a:t>
            </a:r>
            <a:endParaRPr lang="en-US" dirty="0"/>
          </a:p>
        </p:txBody>
      </p:sp>
    </p:spTree>
    <p:extLst>
      <p:ext uri="{BB962C8B-B14F-4D97-AF65-F5344CB8AC3E}">
        <p14:creationId xmlns:p14="http://schemas.microsoft.com/office/powerpoint/2010/main" val="334791105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llowership is as Important as Leadership! | Knockalla Consulting">
            <a:extLst>
              <a:ext uri="{FF2B5EF4-FFF2-40B4-BE49-F238E27FC236}">
                <a16:creationId xmlns:a16="http://schemas.microsoft.com/office/drawing/2014/main" id="{0714413F-A0EB-4610-B36B-EB3EE620C0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599" y="751198"/>
            <a:ext cx="7696201" cy="5355603"/>
          </a:xfrm>
          <a:prstGeom prst="rect">
            <a:avLst/>
          </a:prstGeom>
          <a:solidFill>
            <a:srgbClr val="FFFFFF"/>
          </a:solidFill>
          <a:ln>
            <a:noFill/>
          </a:ln>
        </p:spPr>
      </p:pic>
      <p:sp>
        <p:nvSpPr>
          <p:cNvPr id="4" name="Footer Placeholder 3">
            <a:extLst>
              <a:ext uri="{FF2B5EF4-FFF2-40B4-BE49-F238E27FC236}">
                <a16:creationId xmlns:a16="http://schemas.microsoft.com/office/drawing/2014/main" id="{EBAFDD72-F4D9-4DA6-A0A6-518ED6C8E79F}"/>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2" name="Title 1">
            <a:extLst>
              <a:ext uri="{FF2B5EF4-FFF2-40B4-BE49-F238E27FC236}">
                <a16:creationId xmlns:a16="http://schemas.microsoft.com/office/drawing/2014/main" id="{0658EC5B-0F7B-4585-A3CA-0187EC2FDD95}"/>
              </a:ext>
            </a:extLst>
          </p:cNvPr>
          <p:cNvSpPr>
            <a:spLocks noGrp="1"/>
          </p:cNvSpPr>
          <p:nvPr>
            <p:ph type="title"/>
          </p:nvPr>
        </p:nvSpPr>
        <p:spPr>
          <a:xfrm>
            <a:off x="8477250" y="603504"/>
            <a:ext cx="3144774" cy="1645920"/>
          </a:xfrm>
        </p:spPr>
        <p:txBody>
          <a:bodyPr anchor="b">
            <a:normAutofit/>
          </a:bodyPr>
          <a:lstStyle/>
          <a:p>
            <a:r>
              <a:rPr lang="en-GB" dirty="0"/>
              <a:t>Leadership at the dyadic level</a:t>
            </a:r>
          </a:p>
        </p:txBody>
      </p:sp>
    </p:spTree>
    <p:extLst>
      <p:ext uri="{BB962C8B-B14F-4D97-AF65-F5344CB8AC3E}">
        <p14:creationId xmlns:p14="http://schemas.microsoft.com/office/powerpoint/2010/main" val="355228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ilver iPhone 11">
            <a:extLst>
              <a:ext uri="{FF2B5EF4-FFF2-40B4-BE49-F238E27FC236}">
                <a16:creationId xmlns:a16="http://schemas.microsoft.com/office/drawing/2014/main" id="{0FACBDFD-473C-4945-B0DA-4CD58D529C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05" r="12507" b="2"/>
          <a:stretch/>
        </p:blipFill>
        <p:spPr bwMode="auto">
          <a:xfrm>
            <a:off x="228599" y="237744"/>
            <a:ext cx="7696201" cy="6382512"/>
          </a:xfrm>
          <a:prstGeom prst="rect">
            <a:avLst/>
          </a:prstGeom>
          <a:solidFill>
            <a:srgbClr val="FFFFFF"/>
          </a:solidFill>
          <a:ln>
            <a:noFill/>
          </a:ln>
        </p:spPr>
      </p:pic>
      <p:sp>
        <p:nvSpPr>
          <p:cNvPr id="3" name="Footer Placeholder 2">
            <a:extLst>
              <a:ext uri="{FF2B5EF4-FFF2-40B4-BE49-F238E27FC236}">
                <a16:creationId xmlns:a16="http://schemas.microsoft.com/office/drawing/2014/main" id="{904DB0BC-DFE0-487F-BFD3-B1C4F8F7E0B1}"/>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4" name="Title 3">
            <a:extLst>
              <a:ext uri="{FF2B5EF4-FFF2-40B4-BE49-F238E27FC236}">
                <a16:creationId xmlns:a16="http://schemas.microsoft.com/office/drawing/2014/main" id="{F84E15B8-E596-4BB4-883E-45299F9A9959}"/>
              </a:ext>
            </a:extLst>
          </p:cNvPr>
          <p:cNvSpPr>
            <a:spLocks noGrp="1"/>
          </p:cNvSpPr>
          <p:nvPr>
            <p:ph type="title"/>
          </p:nvPr>
        </p:nvSpPr>
        <p:spPr>
          <a:xfrm>
            <a:off x="8477250" y="603504"/>
            <a:ext cx="3144774" cy="1645920"/>
          </a:xfrm>
        </p:spPr>
        <p:txBody>
          <a:bodyPr anchor="b">
            <a:normAutofit/>
          </a:bodyPr>
          <a:lstStyle/>
          <a:p>
            <a:r>
              <a:rPr lang="en-GB" dirty="0"/>
              <a:t>Charismatic leadership</a:t>
            </a:r>
          </a:p>
        </p:txBody>
      </p:sp>
      <p:sp>
        <p:nvSpPr>
          <p:cNvPr id="71" name="Content Placeholder 2">
            <a:extLst>
              <a:ext uri="{FF2B5EF4-FFF2-40B4-BE49-F238E27FC236}">
                <a16:creationId xmlns:a16="http://schemas.microsoft.com/office/drawing/2014/main" id="{8E16AA1E-D111-46B7-B814-AD58E601EC9F}"/>
              </a:ext>
            </a:extLst>
          </p:cNvPr>
          <p:cNvSpPr>
            <a:spLocks noGrp="1"/>
          </p:cNvSpPr>
          <p:nvPr>
            <p:ph type="body" sz="half" idx="2"/>
          </p:nvPr>
        </p:nvSpPr>
        <p:spPr>
          <a:xfrm>
            <a:off x="8477250" y="2386584"/>
            <a:ext cx="3144774" cy="3511296"/>
          </a:xfrm>
        </p:spPr>
        <p:txBody>
          <a:bodyPr>
            <a:normAutofit/>
          </a:bodyPr>
          <a:lstStyle/>
          <a:p>
            <a:r>
              <a:rPr lang="en-US" dirty="0"/>
              <a:t>Personality</a:t>
            </a:r>
          </a:p>
          <a:p>
            <a:r>
              <a:rPr lang="en-US" dirty="0"/>
              <a:t>Attractiveness</a:t>
            </a:r>
          </a:p>
          <a:p>
            <a:r>
              <a:rPr lang="en-US" dirty="0"/>
              <a:t>Vision</a:t>
            </a:r>
          </a:p>
          <a:p>
            <a:endParaRPr lang="en-US" dirty="0"/>
          </a:p>
          <a:p>
            <a:endParaRPr lang="en-US" dirty="0"/>
          </a:p>
          <a:p>
            <a:r>
              <a:rPr lang="en-US" sz="1000" dirty="0"/>
              <a:t>Image: https://unsplash.com/@applefanboy</a:t>
            </a:r>
          </a:p>
        </p:txBody>
      </p:sp>
    </p:spTree>
    <p:extLst>
      <p:ext uri="{BB962C8B-B14F-4D97-AF65-F5344CB8AC3E}">
        <p14:creationId xmlns:p14="http://schemas.microsoft.com/office/powerpoint/2010/main" val="3871623653"/>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{78EEA730-9990-41AA-93C5-C6C40C7800C0}tf78438558_win32</Template>
  <TotalTime>470</TotalTime>
  <Words>2342</Words>
  <Application>Microsoft Office PowerPoint</Application>
  <PresentationFormat>Widescreen</PresentationFormat>
  <Paragraphs>114</Paragraphs>
  <Slides>16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Century Gothic</vt:lpstr>
      <vt:lpstr>Garamond</vt:lpstr>
      <vt:lpstr>SavonVTI</vt:lpstr>
      <vt:lpstr>Event leadership  theory and practice for Event management and event tourism </vt:lpstr>
      <vt:lpstr>Instructor lecture slides</vt:lpstr>
      <vt:lpstr>Lecture 3 – Leader / follower perspectives</vt:lpstr>
      <vt:lpstr>Lecture 3 – Leader / follower perspectives</vt:lpstr>
      <vt:lpstr>Introducing followers</vt:lpstr>
      <vt:lpstr>Lecture 3 - learning outcomes</vt:lpstr>
      <vt:lpstr>Problems with the heroic leader</vt:lpstr>
      <vt:lpstr>Leadership at the dyadic level</vt:lpstr>
      <vt:lpstr>Charismatic leadership</vt:lpstr>
      <vt:lpstr>Transactional / transformational leadership</vt:lpstr>
      <vt:lpstr>Share your thoughts</vt:lpstr>
      <vt:lpstr>Follower perspectives</vt:lpstr>
      <vt:lpstr>The qualities of followship</vt:lpstr>
      <vt:lpstr>Do you agree with this statement?</vt:lpstr>
      <vt:lpstr>Leader-member exchange theory (LMX)</vt:lpstr>
      <vt:lpstr>In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leadership  theory and practice for Event management and event tourism</dc:title>
  <dc:creator>Abson, Emma</dc:creator>
  <cp:lastModifiedBy>Sally North</cp:lastModifiedBy>
  <cp:revision>6</cp:revision>
  <dcterms:created xsi:type="dcterms:W3CDTF">2021-03-26T10:08:41Z</dcterms:created>
  <dcterms:modified xsi:type="dcterms:W3CDTF">2021-04-09T14:41:14Z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